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4" r:id="rId3"/>
    <p:sldId id="266" r:id="rId4"/>
    <p:sldId id="267" r:id="rId5"/>
    <p:sldId id="268" r:id="rId6"/>
    <p:sldId id="269" r:id="rId7"/>
    <p:sldId id="274" r:id="rId8"/>
    <p:sldId id="275" r:id="rId9"/>
    <p:sldId id="273" r:id="rId10"/>
    <p:sldId id="281" r:id="rId11"/>
    <p:sldId id="277" r:id="rId12"/>
    <p:sldId id="278" r:id="rId13"/>
    <p:sldId id="279" r:id="rId14"/>
    <p:sldId id="28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9B8147-45BF-4BFD-9CBF-4A6CB64FFA28}" v="37" dt="2023-02-13T16:54:47.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autoAdjust="0"/>
    <p:restoredTop sz="94660"/>
  </p:normalViewPr>
  <p:slideViewPr>
    <p:cSldViewPr snapToGrid="0">
      <p:cViewPr varScale="1">
        <p:scale>
          <a:sx n="82" d="100"/>
          <a:sy n="8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A89B8147-45BF-4BFD-9CBF-4A6CB64FFA28}"/>
    <pc:docChg chg="undo custSel addSld delSld modSld sldOrd">
      <pc:chgData name="Shailee Upadhayay" userId="556280587117f9d7" providerId="LiveId" clId="{A89B8147-45BF-4BFD-9CBF-4A6CB64FFA28}" dt="2023-02-13T16:55:44.336" v="416" actId="2696"/>
      <pc:docMkLst>
        <pc:docMk/>
      </pc:docMkLst>
      <pc:sldChg chg="modSp mod">
        <pc:chgData name="Shailee Upadhayay" userId="556280587117f9d7" providerId="LiveId" clId="{A89B8147-45BF-4BFD-9CBF-4A6CB64FFA28}" dt="2023-02-10T04:39:09.165" v="290" actId="122"/>
        <pc:sldMkLst>
          <pc:docMk/>
          <pc:sldMk cId="222736734" sldId="266"/>
        </pc:sldMkLst>
        <pc:spChg chg="mod">
          <ac:chgData name="Shailee Upadhayay" userId="556280587117f9d7" providerId="LiveId" clId="{A89B8147-45BF-4BFD-9CBF-4A6CB64FFA28}" dt="2023-02-10T04:39:09.165" v="290" actId="122"/>
          <ac:spMkLst>
            <pc:docMk/>
            <pc:sldMk cId="222736734" sldId="266"/>
            <ac:spMk id="3" creationId="{813BF2C7-525D-2CFD-187F-778907B0FCDC}"/>
          </ac:spMkLst>
        </pc:spChg>
      </pc:sldChg>
      <pc:sldChg chg="modSp mod">
        <pc:chgData name="Shailee Upadhayay" userId="556280587117f9d7" providerId="LiveId" clId="{A89B8147-45BF-4BFD-9CBF-4A6CB64FFA28}" dt="2023-02-10T04:25:10.058" v="252" actId="1076"/>
        <pc:sldMkLst>
          <pc:docMk/>
          <pc:sldMk cId="145870837" sldId="267"/>
        </pc:sldMkLst>
        <pc:spChg chg="mod">
          <ac:chgData name="Shailee Upadhayay" userId="556280587117f9d7" providerId="LiveId" clId="{A89B8147-45BF-4BFD-9CBF-4A6CB64FFA28}" dt="2023-02-10T04:25:10.058" v="252" actId="1076"/>
          <ac:spMkLst>
            <pc:docMk/>
            <pc:sldMk cId="145870837" sldId="267"/>
            <ac:spMk id="3" creationId="{08F10581-8347-46BE-F9DC-F5EC8DB8F897}"/>
          </ac:spMkLst>
        </pc:spChg>
      </pc:sldChg>
      <pc:sldChg chg="ord">
        <pc:chgData name="Shailee Upadhayay" userId="556280587117f9d7" providerId="LiveId" clId="{A89B8147-45BF-4BFD-9CBF-4A6CB64FFA28}" dt="2023-02-07T06:15:41.145" v="118"/>
        <pc:sldMkLst>
          <pc:docMk/>
          <pc:sldMk cId="849300836" sldId="269"/>
        </pc:sldMkLst>
      </pc:sldChg>
      <pc:sldChg chg="add del">
        <pc:chgData name="Shailee Upadhayay" userId="556280587117f9d7" providerId="LiveId" clId="{A89B8147-45BF-4BFD-9CBF-4A6CB64FFA28}" dt="2023-02-13T16:54:51.953" v="415" actId="2696"/>
        <pc:sldMkLst>
          <pc:docMk/>
          <pc:sldMk cId="159058837" sldId="270"/>
        </pc:sldMkLst>
      </pc:sldChg>
      <pc:sldChg chg="addSp modSp del mod">
        <pc:chgData name="Shailee Upadhayay" userId="556280587117f9d7" providerId="LiveId" clId="{A89B8147-45BF-4BFD-9CBF-4A6CB64FFA28}" dt="2023-02-11T03:18:39.169" v="406" actId="2696"/>
        <pc:sldMkLst>
          <pc:docMk/>
          <pc:sldMk cId="642595244" sldId="270"/>
        </pc:sldMkLst>
        <pc:spChg chg="add mod">
          <ac:chgData name="Shailee Upadhayay" userId="556280587117f9d7" providerId="LiveId" clId="{A89B8147-45BF-4BFD-9CBF-4A6CB64FFA28}" dt="2023-02-07T05:56:15.344" v="115"/>
          <ac:spMkLst>
            <pc:docMk/>
            <pc:sldMk cId="642595244" sldId="270"/>
            <ac:spMk id="4" creationId="{AF2C7924-D26C-EEC9-6C5B-1E1EFE9E53C4}"/>
          </ac:spMkLst>
        </pc:spChg>
        <pc:spChg chg="add mod">
          <ac:chgData name="Shailee Upadhayay" userId="556280587117f9d7" providerId="LiveId" clId="{A89B8147-45BF-4BFD-9CBF-4A6CB64FFA28}" dt="2023-02-07T05:54:07.862" v="18" actId="21"/>
          <ac:spMkLst>
            <pc:docMk/>
            <pc:sldMk cId="642595244" sldId="270"/>
            <ac:spMk id="5" creationId="{F9775CCD-9ACF-3317-C814-3B736B79C099}"/>
          </ac:spMkLst>
        </pc:spChg>
        <pc:picChg chg="add mod">
          <ac:chgData name="Shailee Upadhayay" userId="556280587117f9d7" providerId="LiveId" clId="{A89B8147-45BF-4BFD-9CBF-4A6CB64FFA28}" dt="2023-02-07T05:54:56.739" v="24" actId="1076"/>
          <ac:picMkLst>
            <pc:docMk/>
            <pc:sldMk cId="642595244" sldId="270"/>
            <ac:picMk id="6" creationId="{C67AD08E-AB53-CEFB-558B-183813FA0ECD}"/>
          </ac:picMkLst>
        </pc:picChg>
        <pc:picChg chg="add mod">
          <ac:chgData name="Shailee Upadhayay" userId="556280587117f9d7" providerId="LiveId" clId="{A89B8147-45BF-4BFD-9CBF-4A6CB64FFA28}" dt="2023-02-07T05:55:09.698" v="27" actId="1076"/>
          <ac:picMkLst>
            <pc:docMk/>
            <pc:sldMk cId="642595244" sldId="270"/>
            <ac:picMk id="7" creationId="{FDB8D0C7-A7DA-EC53-45BC-4CB989E927AF}"/>
          </ac:picMkLst>
        </pc:picChg>
        <pc:picChg chg="add mod">
          <ac:chgData name="Shailee Upadhayay" userId="556280587117f9d7" providerId="LiveId" clId="{A89B8147-45BF-4BFD-9CBF-4A6CB64FFA28}" dt="2023-02-07T05:55:17.515" v="28" actId="14100"/>
          <ac:picMkLst>
            <pc:docMk/>
            <pc:sldMk cId="642595244" sldId="270"/>
            <ac:picMk id="8" creationId="{548E7FF8-5570-00C6-AEF3-A16A3929D276}"/>
          </ac:picMkLst>
        </pc:picChg>
      </pc:sldChg>
      <pc:sldChg chg="new del">
        <pc:chgData name="Shailee Upadhayay" userId="556280587117f9d7" providerId="LiveId" clId="{A89B8147-45BF-4BFD-9CBF-4A6CB64FFA28}" dt="2023-02-07T06:26:40.830" v="224" actId="2696"/>
        <pc:sldMkLst>
          <pc:docMk/>
          <pc:sldMk cId="3347236671" sldId="271"/>
        </pc:sldMkLst>
      </pc:sldChg>
      <pc:sldChg chg="addSp delSp modSp new del mod ord">
        <pc:chgData name="Shailee Upadhayay" userId="556280587117f9d7" providerId="LiveId" clId="{A89B8147-45BF-4BFD-9CBF-4A6CB64FFA28}" dt="2023-02-11T03:13:20.590" v="383" actId="2696"/>
        <pc:sldMkLst>
          <pc:docMk/>
          <pc:sldMk cId="862442803" sldId="272"/>
        </pc:sldMkLst>
        <pc:spChg chg="mod">
          <ac:chgData name="Shailee Upadhayay" userId="556280587117f9d7" providerId="LiveId" clId="{A89B8147-45BF-4BFD-9CBF-4A6CB64FFA28}" dt="2023-02-10T04:38:06.638" v="287" actId="122"/>
          <ac:spMkLst>
            <pc:docMk/>
            <pc:sldMk cId="862442803" sldId="272"/>
            <ac:spMk id="2" creationId="{874F941F-F31A-BC4B-B1A1-E7F92DB9ADCF}"/>
          </ac:spMkLst>
        </pc:spChg>
        <pc:spChg chg="add del mod">
          <ac:chgData name="Shailee Upadhayay" userId="556280587117f9d7" providerId="LiveId" clId="{A89B8147-45BF-4BFD-9CBF-4A6CB64FFA28}" dt="2023-02-10T04:40:10.149" v="295" actId="27636"/>
          <ac:spMkLst>
            <pc:docMk/>
            <pc:sldMk cId="862442803" sldId="272"/>
            <ac:spMk id="3" creationId="{9E21BFD7-4C74-E77E-776D-872294488BD7}"/>
          </ac:spMkLst>
        </pc:spChg>
        <pc:spChg chg="add del">
          <ac:chgData name="Shailee Upadhayay" userId="556280587117f9d7" providerId="LiveId" clId="{A89B8147-45BF-4BFD-9CBF-4A6CB64FFA28}" dt="2023-02-07T05:53:48.663" v="16"/>
          <ac:spMkLst>
            <pc:docMk/>
            <pc:sldMk cId="862442803" sldId="272"/>
            <ac:spMk id="4" creationId="{7110DB7C-3D12-67FE-B4A9-CB52F8AE7025}"/>
          </ac:spMkLst>
        </pc:spChg>
        <pc:spChg chg="add del mod">
          <ac:chgData name="Shailee Upadhayay" userId="556280587117f9d7" providerId="LiveId" clId="{A89B8147-45BF-4BFD-9CBF-4A6CB64FFA28}" dt="2023-02-07T05:53:47.229" v="15" actId="21"/>
          <ac:spMkLst>
            <pc:docMk/>
            <pc:sldMk cId="862442803" sldId="272"/>
            <ac:spMk id="5" creationId="{9C6B8CA1-256D-9426-77BF-39642DA2E1AF}"/>
          </ac:spMkLst>
        </pc:spChg>
        <pc:spChg chg="add del mod">
          <ac:chgData name="Shailee Upadhayay" userId="556280587117f9d7" providerId="LiveId" clId="{A89B8147-45BF-4BFD-9CBF-4A6CB64FFA28}" dt="2023-02-07T05:53:44.513" v="14"/>
          <ac:spMkLst>
            <pc:docMk/>
            <pc:sldMk cId="862442803" sldId="272"/>
            <ac:spMk id="6" creationId="{F9D23743-35BD-91D0-DF4C-448C8905C05A}"/>
          </ac:spMkLst>
        </pc:spChg>
        <pc:spChg chg="add del mod">
          <ac:chgData name="Shailee Upadhayay" userId="556280587117f9d7" providerId="LiveId" clId="{A89B8147-45BF-4BFD-9CBF-4A6CB64FFA28}" dt="2023-02-07T05:53:44.513" v="14"/>
          <ac:spMkLst>
            <pc:docMk/>
            <pc:sldMk cId="862442803" sldId="272"/>
            <ac:spMk id="7" creationId="{017BED12-3168-23CF-58FF-CDA38D9BDC88}"/>
          </ac:spMkLst>
        </pc:spChg>
        <pc:picChg chg="add del mod">
          <ac:chgData name="Shailee Upadhayay" userId="556280587117f9d7" providerId="LiveId" clId="{A89B8147-45BF-4BFD-9CBF-4A6CB64FFA28}" dt="2023-02-07T05:53:44.513" v="14"/>
          <ac:picMkLst>
            <pc:docMk/>
            <pc:sldMk cId="862442803" sldId="272"/>
            <ac:picMk id="8" creationId="{EE79C91A-ACE3-E6D0-0200-A43C01323B2D}"/>
          </ac:picMkLst>
        </pc:picChg>
        <pc:picChg chg="add del mod">
          <ac:chgData name="Shailee Upadhayay" userId="556280587117f9d7" providerId="LiveId" clId="{A89B8147-45BF-4BFD-9CBF-4A6CB64FFA28}" dt="2023-02-07T05:53:44.513" v="14"/>
          <ac:picMkLst>
            <pc:docMk/>
            <pc:sldMk cId="862442803" sldId="272"/>
            <ac:picMk id="9" creationId="{AA9AEEB3-A259-0C7B-83B3-55DD3603D8FE}"/>
          </ac:picMkLst>
        </pc:picChg>
        <pc:picChg chg="add del mod">
          <ac:chgData name="Shailee Upadhayay" userId="556280587117f9d7" providerId="LiveId" clId="{A89B8147-45BF-4BFD-9CBF-4A6CB64FFA28}" dt="2023-02-07T05:53:44.513" v="14"/>
          <ac:picMkLst>
            <pc:docMk/>
            <pc:sldMk cId="862442803" sldId="272"/>
            <ac:picMk id="10" creationId="{ADA85F49-27F7-0DCD-2874-2FA2617430AA}"/>
          </ac:picMkLst>
        </pc:picChg>
        <pc:picChg chg="add del">
          <ac:chgData name="Shailee Upadhayay" userId="556280587117f9d7" providerId="LiveId" clId="{A89B8147-45BF-4BFD-9CBF-4A6CB64FFA28}" dt="2023-02-07T05:53:48.663" v="16"/>
          <ac:picMkLst>
            <pc:docMk/>
            <pc:sldMk cId="862442803" sldId="272"/>
            <ac:picMk id="1026" creationId="{9F4BBDC4-D824-0540-B097-C923CC87EF75}"/>
          </ac:picMkLst>
        </pc:picChg>
        <pc:picChg chg="add del">
          <ac:chgData name="Shailee Upadhayay" userId="556280587117f9d7" providerId="LiveId" clId="{A89B8147-45BF-4BFD-9CBF-4A6CB64FFA28}" dt="2023-02-07T05:53:48.663" v="16"/>
          <ac:picMkLst>
            <pc:docMk/>
            <pc:sldMk cId="862442803" sldId="272"/>
            <ac:picMk id="1027" creationId="{EF8E2AAE-8300-FB48-14E6-AE1FCF9AD317}"/>
          </ac:picMkLst>
        </pc:picChg>
        <pc:picChg chg="add del">
          <ac:chgData name="Shailee Upadhayay" userId="556280587117f9d7" providerId="LiveId" clId="{A89B8147-45BF-4BFD-9CBF-4A6CB64FFA28}" dt="2023-02-07T05:53:48.663" v="16"/>
          <ac:picMkLst>
            <pc:docMk/>
            <pc:sldMk cId="862442803" sldId="272"/>
            <ac:picMk id="1028" creationId="{C3AC3305-8E56-7B6A-CB66-97F49A8CE360}"/>
          </ac:picMkLst>
        </pc:picChg>
      </pc:sldChg>
      <pc:sldChg chg="modSp new mod">
        <pc:chgData name="Shailee Upadhayay" userId="556280587117f9d7" providerId="LiveId" clId="{A89B8147-45BF-4BFD-9CBF-4A6CB64FFA28}" dt="2023-02-10T04:44:51.876" v="306" actId="255"/>
        <pc:sldMkLst>
          <pc:docMk/>
          <pc:sldMk cId="1861965158" sldId="273"/>
        </pc:sldMkLst>
        <pc:spChg chg="mod">
          <ac:chgData name="Shailee Upadhayay" userId="556280587117f9d7" providerId="LiveId" clId="{A89B8147-45BF-4BFD-9CBF-4A6CB64FFA28}" dt="2023-02-10T04:44:51.876" v="306" actId="255"/>
          <ac:spMkLst>
            <pc:docMk/>
            <pc:sldMk cId="1861965158" sldId="273"/>
            <ac:spMk id="2" creationId="{1EFCD310-5061-09D5-D028-DD88B9F1733A}"/>
          </ac:spMkLst>
        </pc:spChg>
        <pc:spChg chg="mod">
          <ac:chgData name="Shailee Upadhayay" userId="556280587117f9d7" providerId="LiveId" clId="{A89B8147-45BF-4BFD-9CBF-4A6CB64FFA28}" dt="2023-02-10T04:40:34.444" v="296" actId="255"/>
          <ac:spMkLst>
            <pc:docMk/>
            <pc:sldMk cId="1861965158" sldId="273"/>
            <ac:spMk id="3" creationId="{C274845F-4916-03BE-385F-5EE71DC94C45}"/>
          </ac:spMkLst>
        </pc:spChg>
      </pc:sldChg>
      <pc:sldChg chg="modSp new mod">
        <pc:chgData name="Shailee Upadhayay" userId="556280587117f9d7" providerId="LiveId" clId="{A89B8147-45BF-4BFD-9CBF-4A6CB64FFA28}" dt="2023-02-10T04:27:39.585" v="272" actId="122"/>
        <pc:sldMkLst>
          <pc:docMk/>
          <pc:sldMk cId="1586830407" sldId="274"/>
        </pc:sldMkLst>
        <pc:spChg chg="mod">
          <ac:chgData name="Shailee Upadhayay" userId="556280587117f9d7" providerId="LiveId" clId="{A89B8147-45BF-4BFD-9CBF-4A6CB64FFA28}" dt="2023-02-10T04:27:39.585" v="272" actId="122"/>
          <ac:spMkLst>
            <pc:docMk/>
            <pc:sldMk cId="1586830407" sldId="274"/>
            <ac:spMk id="2" creationId="{39362878-FCB2-0983-A7D7-E5EDF02ABC7A}"/>
          </ac:spMkLst>
        </pc:spChg>
        <pc:spChg chg="mod">
          <ac:chgData name="Shailee Upadhayay" userId="556280587117f9d7" providerId="LiveId" clId="{A89B8147-45BF-4BFD-9CBF-4A6CB64FFA28}" dt="2023-02-10T04:21:41.560" v="230" actId="255"/>
          <ac:spMkLst>
            <pc:docMk/>
            <pc:sldMk cId="1586830407" sldId="274"/>
            <ac:spMk id="3" creationId="{3E8A9144-25BA-6B14-DF46-55370D702D26}"/>
          </ac:spMkLst>
        </pc:spChg>
      </pc:sldChg>
      <pc:sldChg chg="modSp new mod">
        <pc:chgData name="Shailee Upadhayay" userId="556280587117f9d7" providerId="LiveId" clId="{A89B8147-45BF-4BFD-9CBF-4A6CB64FFA28}" dt="2023-02-10T05:28:52.718" v="382" actId="255"/>
        <pc:sldMkLst>
          <pc:docMk/>
          <pc:sldMk cId="2670781673" sldId="275"/>
        </pc:sldMkLst>
        <pc:spChg chg="mod">
          <ac:chgData name="Shailee Upadhayay" userId="556280587117f9d7" providerId="LiveId" clId="{A89B8147-45BF-4BFD-9CBF-4A6CB64FFA28}" dt="2023-02-10T05:28:52.718" v="382" actId="255"/>
          <ac:spMkLst>
            <pc:docMk/>
            <pc:sldMk cId="2670781673" sldId="275"/>
            <ac:spMk id="2" creationId="{BBC2F61D-2274-ECA5-3D91-5574675CC053}"/>
          </ac:spMkLst>
        </pc:spChg>
        <pc:spChg chg="mod">
          <ac:chgData name="Shailee Upadhayay" userId="556280587117f9d7" providerId="LiveId" clId="{A89B8147-45BF-4BFD-9CBF-4A6CB64FFA28}" dt="2023-02-10T04:24:32.229" v="250" actId="27636"/>
          <ac:spMkLst>
            <pc:docMk/>
            <pc:sldMk cId="2670781673" sldId="275"/>
            <ac:spMk id="3" creationId="{0F00E304-68DB-9A40-5266-541A716DE18D}"/>
          </ac:spMkLst>
        </pc:spChg>
      </pc:sldChg>
      <pc:sldChg chg="modSp new del mod">
        <pc:chgData name="Shailee Upadhayay" userId="556280587117f9d7" providerId="LiveId" clId="{A89B8147-45BF-4BFD-9CBF-4A6CB64FFA28}" dt="2023-02-11T03:16:12.985" v="395" actId="2696"/>
        <pc:sldMkLst>
          <pc:docMk/>
          <pc:sldMk cId="257115179" sldId="276"/>
        </pc:sldMkLst>
        <pc:spChg chg="mod">
          <ac:chgData name="Shailee Upadhayay" userId="556280587117f9d7" providerId="LiveId" clId="{A89B8147-45BF-4BFD-9CBF-4A6CB64FFA28}" dt="2023-02-10T05:27:18.683" v="376" actId="122"/>
          <ac:spMkLst>
            <pc:docMk/>
            <pc:sldMk cId="257115179" sldId="276"/>
            <ac:spMk id="2" creationId="{B46BEBC9-678A-4DF4-205F-4FDACE1E0A1D}"/>
          </ac:spMkLst>
        </pc:spChg>
        <pc:spChg chg="mod">
          <ac:chgData name="Shailee Upadhayay" userId="556280587117f9d7" providerId="LiveId" clId="{A89B8147-45BF-4BFD-9CBF-4A6CB64FFA28}" dt="2023-02-10T04:43:54.512" v="301" actId="14100"/>
          <ac:spMkLst>
            <pc:docMk/>
            <pc:sldMk cId="257115179" sldId="276"/>
            <ac:spMk id="3" creationId="{80C17ED5-2A95-CB68-F608-B82920850B54}"/>
          </ac:spMkLst>
        </pc:spChg>
      </pc:sldChg>
      <pc:sldChg chg="add del">
        <pc:chgData name="Shailee Upadhayay" userId="556280587117f9d7" providerId="LiveId" clId="{A89B8147-45BF-4BFD-9CBF-4A6CB64FFA28}" dt="2023-02-11T03:18:29.665" v="405" actId="2696"/>
        <pc:sldMkLst>
          <pc:docMk/>
          <pc:sldMk cId="2370369442" sldId="276"/>
        </pc:sldMkLst>
      </pc:sldChg>
      <pc:sldChg chg="modSp new mod">
        <pc:chgData name="Shailee Upadhayay" userId="556280587117f9d7" providerId="LiveId" clId="{A89B8147-45BF-4BFD-9CBF-4A6CB64FFA28}" dt="2023-02-10T04:50:14.929" v="320" actId="255"/>
        <pc:sldMkLst>
          <pc:docMk/>
          <pc:sldMk cId="554195516" sldId="277"/>
        </pc:sldMkLst>
        <pc:spChg chg="mod">
          <ac:chgData name="Shailee Upadhayay" userId="556280587117f9d7" providerId="LiveId" clId="{A89B8147-45BF-4BFD-9CBF-4A6CB64FFA28}" dt="2023-02-10T04:49:22.889" v="318" actId="1076"/>
          <ac:spMkLst>
            <pc:docMk/>
            <pc:sldMk cId="554195516" sldId="277"/>
            <ac:spMk id="2" creationId="{0A36A0C5-AD79-4EC6-8BE7-1AC9E6F2D474}"/>
          </ac:spMkLst>
        </pc:spChg>
        <pc:spChg chg="mod">
          <ac:chgData name="Shailee Upadhayay" userId="556280587117f9d7" providerId="LiveId" clId="{A89B8147-45BF-4BFD-9CBF-4A6CB64FFA28}" dt="2023-02-10T04:50:14.929" v="320" actId="255"/>
          <ac:spMkLst>
            <pc:docMk/>
            <pc:sldMk cId="554195516" sldId="277"/>
            <ac:spMk id="3" creationId="{1511E10F-E40D-811C-C087-A833389A1E63}"/>
          </ac:spMkLst>
        </pc:spChg>
      </pc:sldChg>
      <pc:sldChg chg="modSp new mod">
        <pc:chgData name="Shailee Upadhayay" userId="556280587117f9d7" providerId="LiveId" clId="{A89B8147-45BF-4BFD-9CBF-4A6CB64FFA28}" dt="2023-02-10T05:27:35.625" v="380" actId="122"/>
        <pc:sldMkLst>
          <pc:docMk/>
          <pc:sldMk cId="3764304146" sldId="278"/>
        </pc:sldMkLst>
        <pc:spChg chg="mod">
          <ac:chgData name="Shailee Upadhayay" userId="556280587117f9d7" providerId="LiveId" clId="{A89B8147-45BF-4BFD-9CBF-4A6CB64FFA28}" dt="2023-02-10T05:27:35.625" v="380" actId="122"/>
          <ac:spMkLst>
            <pc:docMk/>
            <pc:sldMk cId="3764304146" sldId="278"/>
            <ac:spMk id="2" creationId="{5C0ABE88-63E6-271D-325A-DE1C8BE56AF7}"/>
          </ac:spMkLst>
        </pc:spChg>
        <pc:spChg chg="mod">
          <ac:chgData name="Shailee Upadhayay" userId="556280587117f9d7" providerId="LiveId" clId="{A89B8147-45BF-4BFD-9CBF-4A6CB64FFA28}" dt="2023-02-10T05:27:31.022" v="378" actId="123"/>
          <ac:spMkLst>
            <pc:docMk/>
            <pc:sldMk cId="3764304146" sldId="278"/>
            <ac:spMk id="3" creationId="{B355A0F3-A1C2-C596-202A-ABBFE95668D6}"/>
          </ac:spMkLst>
        </pc:spChg>
      </pc:sldChg>
      <pc:sldChg chg="modSp new mod ord">
        <pc:chgData name="Shailee Upadhayay" userId="556280587117f9d7" providerId="LiveId" clId="{A89B8147-45BF-4BFD-9CBF-4A6CB64FFA28}" dt="2023-02-13T02:57:45.975" v="411" actId="20577"/>
        <pc:sldMkLst>
          <pc:docMk/>
          <pc:sldMk cId="82087902" sldId="279"/>
        </pc:sldMkLst>
        <pc:spChg chg="mod">
          <ac:chgData name="Shailee Upadhayay" userId="556280587117f9d7" providerId="LiveId" clId="{A89B8147-45BF-4BFD-9CBF-4A6CB64FFA28}" dt="2023-02-10T05:24:58.916" v="356" actId="122"/>
          <ac:spMkLst>
            <pc:docMk/>
            <pc:sldMk cId="82087902" sldId="279"/>
            <ac:spMk id="2" creationId="{FD36D8AE-B2FE-AB20-7619-90C0B8B34F6B}"/>
          </ac:spMkLst>
        </pc:spChg>
        <pc:spChg chg="mod">
          <ac:chgData name="Shailee Upadhayay" userId="556280587117f9d7" providerId="LiveId" clId="{A89B8147-45BF-4BFD-9CBF-4A6CB64FFA28}" dt="2023-02-13T02:57:45.975" v="411" actId="20577"/>
          <ac:spMkLst>
            <pc:docMk/>
            <pc:sldMk cId="82087902" sldId="279"/>
            <ac:spMk id="3" creationId="{E0784AA5-0064-2C49-F735-8D07FD6B40AC}"/>
          </ac:spMkLst>
        </pc:spChg>
      </pc:sldChg>
      <pc:sldChg chg="modSp new del mod">
        <pc:chgData name="Shailee Upadhayay" userId="556280587117f9d7" providerId="LiveId" clId="{A89B8147-45BF-4BFD-9CBF-4A6CB64FFA28}" dt="2023-02-13T16:54:03.333" v="412" actId="2696"/>
        <pc:sldMkLst>
          <pc:docMk/>
          <pc:sldMk cId="1221622693" sldId="280"/>
        </pc:sldMkLst>
        <pc:spChg chg="mod">
          <ac:chgData name="Shailee Upadhayay" userId="556280587117f9d7" providerId="LiveId" clId="{A89B8147-45BF-4BFD-9CBF-4A6CB64FFA28}" dt="2023-02-10T05:26:51.556" v="374" actId="122"/>
          <ac:spMkLst>
            <pc:docMk/>
            <pc:sldMk cId="1221622693" sldId="280"/>
            <ac:spMk id="2" creationId="{533C08FD-919C-E9BC-68DD-B5A539A55608}"/>
          </ac:spMkLst>
        </pc:spChg>
        <pc:spChg chg="mod">
          <ac:chgData name="Shailee Upadhayay" userId="556280587117f9d7" providerId="LiveId" clId="{A89B8147-45BF-4BFD-9CBF-4A6CB64FFA28}" dt="2023-02-10T05:27:05.075" v="375" actId="255"/>
          <ac:spMkLst>
            <pc:docMk/>
            <pc:sldMk cId="1221622693" sldId="280"/>
            <ac:spMk id="3" creationId="{3AE846B0-887E-31EE-A39F-2DA5AB8F78B6}"/>
          </ac:spMkLst>
        </pc:spChg>
      </pc:sldChg>
      <pc:sldChg chg="add">
        <pc:chgData name="Shailee Upadhayay" userId="556280587117f9d7" providerId="LiveId" clId="{A89B8147-45BF-4BFD-9CBF-4A6CB64FFA28}" dt="2023-02-13T16:54:47.531" v="414"/>
        <pc:sldMkLst>
          <pc:docMk/>
          <pc:sldMk cId="2680900794" sldId="280"/>
        </pc:sldMkLst>
      </pc:sldChg>
      <pc:sldChg chg="del">
        <pc:chgData name="Shailee Upadhayay" userId="556280587117f9d7" providerId="LiveId" clId="{A89B8147-45BF-4BFD-9CBF-4A6CB64FFA28}" dt="2023-02-11T03:16:48.491" v="397" actId="2696"/>
        <pc:sldMkLst>
          <pc:docMk/>
          <pc:sldMk cId="548925912" sldId="281"/>
        </pc:sldMkLst>
      </pc:sldChg>
      <pc:sldChg chg="add">
        <pc:chgData name="Shailee Upadhayay" userId="556280587117f9d7" providerId="LiveId" clId="{A89B8147-45BF-4BFD-9CBF-4A6CB64FFA28}" dt="2023-02-11T03:18:10.261" v="404"/>
        <pc:sldMkLst>
          <pc:docMk/>
          <pc:sldMk cId="929484748" sldId="281"/>
        </pc:sldMkLst>
      </pc:sldChg>
      <pc:sldChg chg="new del">
        <pc:chgData name="Shailee Upadhayay" userId="556280587117f9d7" providerId="LiveId" clId="{A89B8147-45BF-4BFD-9CBF-4A6CB64FFA28}" dt="2023-02-11T03:14:15.793" v="387" actId="2696"/>
        <pc:sldMkLst>
          <pc:docMk/>
          <pc:sldMk cId="1704067639" sldId="281"/>
        </pc:sldMkLst>
      </pc:sldChg>
      <pc:sldChg chg="add del">
        <pc:chgData name="Shailee Upadhayay" userId="556280587117f9d7" providerId="LiveId" clId="{A89B8147-45BF-4BFD-9CBF-4A6CB64FFA28}" dt="2023-02-11T03:17:18.797" v="403"/>
        <pc:sldMkLst>
          <pc:docMk/>
          <pc:sldMk cId="3712671200" sldId="281"/>
        </pc:sldMkLst>
      </pc:sldChg>
      <pc:sldChg chg="new del">
        <pc:chgData name="Shailee Upadhayay" userId="556280587117f9d7" providerId="LiveId" clId="{A89B8147-45BF-4BFD-9CBF-4A6CB64FFA28}" dt="2023-02-11T03:17:16.916" v="401" actId="680"/>
        <pc:sldMkLst>
          <pc:docMk/>
          <pc:sldMk cId="3744027983" sldId="281"/>
        </pc:sldMkLst>
      </pc:sldChg>
      <pc:sldChg chg="del">
        <pc:chgData name="Shailee Upadhayay" userId="556280587117f9d7" providerId="LiveId" clId="{A89B8147-45BF-4BFD-9CBF-4A6CB64FFA28}" dt="2023-02-11T03:15:48.186" v="391" actId="2696"/>
        <pc:sldMkLst>
          <pc:docMk/>
          <pc:sldMk cId="3926576190" sldId="281"/>
        </pc:sldMkLst>
      </pc:sldChg>
      <pc:sldChg chg="new del">
        <pc:chgData name="Shailee Upadhayay" userId="556280587117f9d7" providerId="LiveId" clId="{A89B8147-45BF-4BFD-9CBF-4A6CB64FFA28}" dt="2023-02-13T16:55:44.336" v="416" actId="2696"/>
        <pc:sldMkLst>
          <pc:docMk/>
          <pc:sldMk cId="1272457440" sldId="282"/>
        </pc:sldMkLst>
      </pc:sldChg>
      <pc:sldChg chg="add del">
        <pc:chgData name="Shailee Upadhayay" userId="556280587117f9d7" providerId="LiveId" clId="{A89B8147-45BF-4BFD-9CBF-4A6CB64FFA28}" dt="2023-02-11T03:14:23.316" v="389" actId="2696"/>
        <pc:sldMkLst>
          <pc:docMk/>
          <pc:sldMk cId="1630555648" sldId="282"/>
        </pc:sldMkLst>
      </pc:sldChg>
      <pc:sldChg chg="add del">
        <pc:chgData name="Shailee Upadhayay" userId="556280587117f9d7" providerId="LiveId" clId="{A89B8147-45BF-4BFD-9CBF-4A6CB64FFA28}" dt="2023-02-11T03:15:54.340" v="392" actId="2696"/>
        <pc:sldMkLst>
          <pc:docMk/>
          <pc:sldMk cId="1800006630" sldId="282"/>
        </pc:sldMkLst>
      </pc:sldChg>
      <pc:sldChg chg="add del">
        <pc:chgData name="Shailee Upadhayay" userId="556280587117f9d7" providerId="LiveId" clId="{A89B8147-45BF-4BFD-9CBF-4A6CB64FFA28}" dt="2023-02-11T03:14:19.573" v="388" actId="2696"/>
        <pc:sldMkLst>
          <pc:docMk/>
          <pc:sldMk cId="3753832427" sldId="28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3798B9D-ECF1-4554-A6E4-73B06531C20E}" type="slidenum">
              <a:rPr lang="en-IN" smtClean="0"/>
              <a:t>‹#›</a:t>
            </a:fld>
            <a:endParaRPr lang="en-IN"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6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3798B9D-ECF1-4554-A6E4-73B06531C20E}" type="slidenum">
              <a:rPr lang="en-IN" smtClean="0"/>
              <a:t>‹#›</a:t>
            </a:fld>
            <a:endParaRPr lang="en-IN" dirty="0"/>
          </a:p>
        </p:txBody>
      </p:sp>
    </p:spTree>
    <p:extLst>
      <p:ext uri="{BB962C8B-B14F-4D97-AF65-F5344CB8AC3E}">
        <p14:creationId xmlns:p14="http://schemas.microsoft.com/office/powerpoint/2010/main" val="658271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3798B9D-ECF1-4554-A6E4-73B06531C20E}" type="slidenum">
              <a:rPr lang="en-IN" smtClean="0"/>
              <a:t>‹#›</a:t>
            </a:fld>
            <a:endParaRPr lang="en-IN" dirty="0"/>
          </a:p>
        </p:txBody>
      </p:sp>
    </p:spTree>
    <p:extLst>
      <p:ext uri="{BB962C8B-B14F-4D97-AF65-F5344CB8AC3E}">
        <p14:creationId xmlns:p14="http://schemas.microsoft.com/office/powerpoint/2010/main" val="1900346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3798B9D-ECF1-4554-A6E4-73B06531C20E}" type="slidenum">
              <a:rPr lang="en-IN" smtClean="0"/>
              <a:t>‹#›</a:t>
            </a:fld>
            <a:endParaRPr lang="en-IN" dirty="0"/>
          </a:p>
        </p:txBody>
      </p:sp>
    </p:spTree>
    <p:extLst>
      <p:ext uri="{BB962C8B-B14F-4D97-AF65-F5344CB8AC3E}">
        <p14:creationId xmlns:p14="http://schemas.microsoft.com/office/powerpoint/2010/main" val="276401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3798B9D-ECF1-4554-A6E4-73B06531C20E}" type="slidenum">
              <a:rPr lang="en-IN" smtClean="0"/>
              <a:t>‹#›</a:t>
            </a:fld>
            <a:endParaRPr lang="en-IN"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930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A3798B9D-ECF1-4554-A6E4-73B06531C20E}" type="slidenum">
              <a:rPr lang="en-IN" smtClean="0"/>
              <a:t>‹#›</a:t>
            </a:fld>
            <a:endParaRPr lang="en-IN" dirty="0"/>
          </a:p>
        </p:txBody>
      </p:sp>
    </p:spTree>
    <p:extLst>
      <p:ext uri="{BB962C8B-B14F-4D97-AF65-F5344CB8AC3E}">
        <p14:creationId xmlns:p14="http://schemas.microsoft.com/office/powerpoint/2010/main" val="3781791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A3798B9D-ECF1-4554-A6E4-73B06531C20E}" type="slidenum">
              <a:rPr lang="en-IN" smtClean="0"/>
              <a:t>‹#›</a:t>
            </a:fld>
            <a:endParaRPr lang="en-IN" dirty="0"/>
          </a:p>
        </p:txBody>
      </p:sp>
    </p:spTree>
    <p:extLst>
      <p:ext uri="{BB962C8B-B14F-4D97-AF65-F5344CB8AC3E}">
        <p14:creationId xmlns:p14="http://schemas.microsoft.com/office/powerpoint/2010/main" val="269960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A3798B9D-ECF1-4554-A6E4-73B06531C20E}" type="slidenum">
              <a:rPr lang="en-IN" smtClean="0"/>
              <a:t>‹#›</a:t>
            </a:fld>
            <a:endParaRPr lang="en-IN" dirty="0"/>
          </a:p>
        </p:txBody>
      </p:sp>
    </p:spTree>
    <p:extLst>
      <p:ext uri="{BB962C8B-B14F-4D97-AF65-F5344CB8AC3E}">
        <p14:creationId xmlns:p14="http://schemas.microsoft.com/office/powerpoint/2010/main" val="211091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dirty="0"/>
          </a:p>
        </p:txBody>
      </p:sp>
      <p:sp>
        <p:nvSpPr>
          <p:cNvPr id="9" name="Slide Number Placeholder 8"/>
          <p:cNvSpPr>
            <a:spLocks noGrp="1"/>
          </p:cNvSpPr>
          <p:nvPr>
            <p:ph type="sldNum" sz="quarter" idx="12"/>
          </p:nvPr>
        </p:nvSpPr>
        <p:spPr/>
        <p:txBody>
          <a:bodyPr/>
          <a:lstStyle/>
          <a:p>
            <a:fld id="{A3798B9D-ECF1-4554-A6E4-73B06531C20E}" type="slidenum">
              <a:rPr lang="en-IN" smtClean="0"/>
              <a:t>‹#›</a:t>
            </a:fld>
            <a:endParaRPr lang="en-IN" dirty="0"/>
          </a:p>
        </p:txBody>
      </p:sp>
    </p:spTree>
    <p:extLst>
      <p:ext uri="{BB962C8B-B14F-4D97-AF65-F5344CB8AC3E}">
        <p14:creationId xmlns:p14="http://schemas.microsoft.com/office/powerpoint/2010/main" val="350034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4D1BECF-DD2D-4F29-8331-A1BB3B97A397}" type="datetimeFigureOut">
              <a:rPr lang="en-IN" smtClean="0"/>
              <a:t>13-02-2023</a:t>
            </a:fld>
            <a:endParaRPr lang="en-IN"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3798B9D-ECF1-4554-A6E4-73B06531C20E}" type="slidenum">
              <a:rPr lang="en-IN" smtClean="0"/>
              <a:t>‹#›</a:t>
            </a:fld>
            <a:endParaRPr lang="en-IN" dirty="0"/>
          </a:p>
        </p:txBody>
      </p:sp>
    </p:spTree>
    <p:extLst>
      <p:ext uri="{BB962C8B-B14F-4D97-AF65-F5344CB8AC3E}">
        <p14:creationId xmlns:p14="http://schemas.microsoft.com/office/powerpoint/2010/main" val="392734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1BECF-DD2D-4F29-8331-A1BB3B97A397}" type="datetimeFigureOut">
              <a:rPr lang="en-IN" smtClean="0"/>
              <a:t>13-02-2023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A3798B9D-ECF1-4554-A6E4-73B06531C20E}" type="slidenum">
              <a:rPr lang="en-IN" smtClean="0"/>
              <a:t>‹#›</a:t>
            </a:fld>
            <a:endParaRPr lang="en-IN" dirty="0"/>
          </a:p>
        </p:txBody>
      </p:sp>
    </p:spTree>
    <p:extLst>
      <p:ext uri="{BB962C8B-B14F-4D97-AF65-F5344CB8AC3E}">
        <p14:creationId xmlns:p14="http://schemas.microsoft.com/office/powerpoint/2010/main" val="2723225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4D1BECF-DD2D-4F29-8331-A1BB3B97A397}" type="datetimeFigureOut">
              <a:rPr lang="en-IN" smtClean="0"/>
              <a:t>13-02-2023</a:t>
            </a:fld>
            <a:endParaRPr lang="en-IN"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3798B9D-ECF1-4554-A6E4-73B06531C20E}" type="slidenum">
              <a:rPr lang="en-IN" smtClean="0"/>
              <a:t>‹#›</a:t>
            </a:fld>
            <a:endParaRPr lang="en-IN"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85977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1F238-28FA-770C-0355-FB9ACFD31DB4}"/>
              </a:ext>
            </a:extLst>
          </p:cNvPr>
          <p:cNvSpPr>
            <a:spLocks noGrp="1"/>
          </p:cNvSpPr>
          <p:nvPr>
            <p:ph type="ctrTitle"/>
          </p:nvPr>
        </p:nvSpPr>
        <p:spPr/>
        <p:txBody>
          <a:bodyPr/>
          <a:lstStyle/>
          <a:p>
            <a:pPr algn="r"/>
            <a:r>
              <a:rPr lang="en-US" dirty="0">
                <a:latin typeface="Stencil" panose="040409050D0802020404" pitchFamily="82" charset="0"/>
              </a:rPr>
              <a:t>CAPITAL BUDGETING TECHNIQUES</a:t>
            </a:r>
            <a:endParaRPr lang="en-IN" dirty="0">
              <a:latin typeface="Stencil" panose="040409050D0802020404" pitchFamily="82" charset="0"/>
            </a:endParaRPr>
          </a:p>
        </p:txBody>
      </p:sp>
      <p:sp>
        <p:nvSpPr>
          <p:cNvPr id="3" name="Subtitle 2">
            <a:extLst>
              <a:ext uri="{FF2B5EF4-FFF2-40B4-BE49-F238E27FC236}">
                <a16:creationId xmlns:a16="http://schemas.microsoft.com/office/drawing/2014/main" id="{5B7B865C-ABCF-B69A-CCD7-A7F1E6E2BF06}"/>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1644870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BEBC9-678A-4DF4-205F-4FDACE1E0A1D}"/>
              </a:ext>
            </a:extLst>
          </p:cNvPr>
          <p:cNvSpPr>
            <a:spLocks noGrp="1"/>
          </p:cNvSpPr>
          <p:nvPr>
            <p:ph type="title"/>
          </p:nvPr>
        </p:nvSpPr>
        <p:spPr/>
        <p:txBody>
          <a:bodyPr>
            <a:normAutofit/>
          </a:bodyPr>
          <a:lstStyle/>
          <a:p>
            <a:pPr algn="ctr"/>
            <a:r>
              <a:rPr lang="en-US" sz="3600" b="1" dirty="0">
                <a:effectLst/>
                <a:latin typeface="Arial Black" panose="020B0A04020102020204" pitchFamily="34" charset="0"/>
                <a:ea typeface="Times New Roman" panose="02020603050405020304" pitchFamily="18" charset="0"/>
              </a:rPr>
              <a:t>Computation of Net Present Value</a:t>
            </a:r>
            <a:br>
              <a:rPr lang="en-IN" sz="3600" dirty="0">
                <a:effectLst/>
                <a:latin typeface="Arial Black" panose="020B0A04020102020204" pitchFamily="34" charset="0"/>
                <a:ea typeface="Calibri" panose="020F0502020204030204" pitchFamily="34" charset="0"/>
              </a:rPr>
            </a:br>
            <a:endParaRPr lang="en-IN" sz="3600" dirty="0">
              <a:latin typeface="Arial Black" panose="020B0A04020102020204" pitchFamily="34"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0C17ED5-2A95-CB68-F608-B82920850B54}"/>
                  </a:ext>
                </a:extLst>
              </p:cNvPr>
              <p:cNvSpPr>
                <a:spLocks noGrp="1"/>
              </p:cNvSpPr>
              <p:nvPr>
                <p:ph idx="1"/>
              </p:nvPr>
            </p:nvSpPr>
            <p:spPr>
              <a:xfrm>
                <a:off x="1097280" y="1845734"/>
                <a:ext cx="10058400" cy="4261152"/>
              </a:xfrm>
            </p:spPr>
            <p:txBody>
              <a:bodyPr>
                <a:noAutofit/>
              </a:bodyPr>
              <a:lstStyle/>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Determine the total cash outflow of the project and time period in which they occur.</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Compute the total discounted cash outflow. </a:t>
                </a:r>
                <a:endParaRPr lang="en-IN" sz="1800" dirty="0">
                  <a:effectLst/>
                  <a:latin typeface="Noto Sans Symbols"/>
                  <a:ea typeface="Noto Sans Symbols"/>
                  <a:cs typeface="Noto Sans Symbols"/>
                </a:endParaRPr>
              </a:p>
              <a:p>
                <a:pPr marL="457200" algn="just">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rPr>
                  <a:t>(Total discounted cash outflow = Outflow x PV factor)</a:t>
                </a:r>
                <a:endParaRPr lang="en-IN" sz="1800" dirty="0">
                  <a:effectLs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Determine the total cash inflows of the projects and the time period in which they arise.</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Compute the total discounted cash inflow.</a:t>
                </a:r>
                <a:endParaRPr lang="en-IN" sz="1800" dirty="0">
                  <a:effectLst/>
                  <a:latin typeface="Noto Sans Symbols"/>
                  <a:ea typeface="Noto Sans Symbols"/>
                  <a:cs typeface="Noto Sans Symbols"/>
                </a:endParaRPr>
              </a:p>
              <a:p>
                <a:pPr marL="457200" algn="just">
                  <a:lnSpc>
                    <a:spcPct val="107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rPr>
                  <a:t>(Total discounted cash inflow = Inflow </a:t>
                </a:r>
                <a14:m>
                  <m:oMath xmlns:m="http://schemas.openxmlformats.org/officeDocument/2006/math">
                    <m:r>
                      <a:rPr lang="en-US" sz="1800" i="1">
                        <a:effectLst/>
                        <a:latin typeface="Cambria Math" panose="02040503050406030204" pitchFamily="18" charset="0"/>
                        <a:ea typeface="Calibri" panose="020F0502020204030204" pitchFamily="34" charset="0"/>
                      </a:rPr>
                      <m:t>×</m:t>
                    </m:r>
                  </m:oMath>
                </a14:m>
                <a:r>
                  <a:rPr lang="en-US" sz="1800" dirty="0">
                    <a:solidFill>
                      <a:srgbClr val="000000"/>
                    </a:solidFill>
                    <a:effectLst/>
                    <a:latin typeface="Times New Roman" panose="02020603050405020304" pitchFamily="18" charset="0"/>
                    <a:ea typeface="Times New Roman" panose="02020603050405020304" pitchFamily="18" charset="0"/>
                  </a:rPr>
                  <a:t> PV factor)</a:t>
                </a:r>
                <a:endParaRPr lang="en-IN" sz="1800" dirty="0">
                  <a:effectLs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Compute NPV = Discounted cash inflow - Discounted cash outflow. </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Accept project, if NPV is positive, else reject.</a:t>
                </a:r>
                <a:endParaRPr lang="en-IN" sz="1800" dirty="0">
                  <a:effectLst/>
                  <a:latin typeface="Noto Sans Symbols"/>
                  <a:ea typeface="Noto Sans Symbols"/>
                  <a:cs typeface="Noto Sans Symbols"/>
                </a:endParaRPr>
              </a:p>
              <a:p>
                <a:endParaRPr lang="en-IN" sz="1800" dirty="0"/>
              </a:p>
            </p:txBody>
          </p:sp>
        </mc:Choice>
        <mc:Fallback xmlns="">
          <p:sp>
            <p:nvSpPr>
              <p:cNvPr id="3" name="Content Placeholder 2">
                <a:extLst>
                  <a:ext uri="{FF2B5EF4-FFF2-40B4-BE49-F238E27FC236}">
                    <a16:creationId xmlns:a16="http://schemas.microsoft.com/office/drawing/2014/main" id="{80C17ED5-2A95-CB68-F608-B82920850B54}"/>
                  </a:ext>
                </a:extLst>
              </p:cNvPr>
              <p:cNvSpPr>
                <a:spLocks noGrp="1" noRot="1" noChangeAspect="1" noMove="1" noResize="1" noEditPoints="1" noAdjustHandles="1" noChangeArrowheads="1" noChangeShapeType="1" noTextEdit="1"/>
              </p:cNvSpPr>
              <p:nvPr>
                <p:ph idx="1"/>
              </p:nvPr>
            </p:nvSpPr>
            <p:spPr>
              <a:xfrm>
                <a:off x="1097280" y="1845734"/>
                <a:ext cx="10058400" cy="4261152"/>
              </a:xfrm>
              <a:blipFill>
                <a:blip r:embed="rId2"/>
                <a:stretch>
                  <a:fillRect l="-1273" t="-858" b="-858"/>
                </a:stretch>
              </a:blipFill>
            </p:spPr>
            <p:txBody>
              <a:bodyPr/>
              <a:lstStyle/>
              <a:p>
                <a:r>
                  <a:rPr lang="en-IN">
                    <a:noFill/>
                  </a:rPr>
                  <a:t> </a:t>
                </a:r>
              </a:p>
            </p:txBody>
          </p:sp>
        </mc:Fallback>
      </mc:AlternateContent>
    </p:spTree>
    <p:extLst>
      <p:ext uri="{BB962C8B-B14F-4D97-AF65-F5344CB8AC3E}">
        <p14:creationId xmlns:p14="http://schemas.microsoft.com/office/powerpoint/2010/main" val="92948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A0C5-AD79-4EC6-8BE7-1AC9E6F2D474}"/>
              </a:ext>
            </a:extLst>
          </p:cNvPr>
          <p:cNvSpPr>
            <a:spLocks noGrp="1"/>
          </p:cNvSpPr>
          <p:nvPr>
            <p:ph type="title"/>
          </p:nvPr>
        </p:nvSpPr>
        <p:spPr>
          <a:xfrm>
            <a:off x="1097280" y="776460"/>
            <a:ext cx="10058400" cy="1450757"/>
          </a:xfrm>
        </p:spPr>
        <p:txBody>
          <a:bodyPr>
            <a:noAutofit/>
          </a:bodyPr>
          <a:lstStyle/>
          <a:p>
            <a:pPr algn="ctr"/>
            <a:br>
              <a:rPr lang="en-US" sz="4000" b="1" dirty="0">
                <a:effectLst/>
                <a:latin typeface="Arial Black" panose="020B0A04020102020204" pitchFamily="34" charset="0"/>
                <a:ea typeface="Times New Roman" panose="02020603050405020304" pitchFamily="18" charset="0"/>
              </a:rPr>
            </a:br>
            <a:br>
              <a:rPr lang="en-US" sz="4000" b="1" dirty="0">
                <a:effectLst/>
                <a:latin typeface="Arial Black" panose="020B0A04020102020204" pitchFamily="34" charset="0"/>
                <a:ea typeface="Times New Roman" panose="02020603050405020304" pitchFamily="18" charset="0"/>
              </a:rPr>
            </a:br>
            <a:br>
              <a:rPr lang="en-US" sz="4000" b="1" dirty="0">
                <a:effectLst/>
                <a:latin typeface="Arial Black" panose="020B0A04020102020204" pitchFamily="34" charset="0"/>
                <a:ea typeface="Times New Roman" panose="02020603050405020304" pitchFamily="18" charset="0"/>
              </a:rPr>
            </a:br>
            <a:r>
              <a:rPr lang="en-US" sz="4000" b="1" dirty="0">
                <a:effectLst/>
                <a:latin typeface="Arial Black" panose="020B0A04020102020204" pitchFamily="34" charset="0"/>
                <a:ea typeface="Times New Roman" panose="02020603050405020304" pitchFamily="18" charset="0"/>
              </a:rPr>
              <a:t>Profitability Index or Desirability Factor</a:t>
            </a:r>
            <a:br>
              <a:rPr lang="en-IN" sz="4000" dirty="0">
                <a:effectLst/>
                <a:latin typeface="Arial Black" panose="020B0A04020102020204" pitchFamily="34" charset="0"/>
                <a:ea typeface="Calibri" panose="020F0502020204030204" pitchFamily="34" charset="0"/>
              </a:rPr>
            </a:br>
            <a:endParaRPr lang="en-IN" sz="4000" dirty="0">
              <a:latin typeface="Arial Black" panose="020B0A04020102020204" pitchFamily="34"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511E10F-E40D-811C-C087-A833389A1E63}"/>
                  </a:ext>
                </a:extLst>
              </p:cNvPr>
              <p:cNvSpPr>
                <a:spLocks noGrp="1"/>
              </p:cNvSpPr>
              <p:nvPr>
                <p:ph idx="1"/>
              </p:nvPr>
            </p:nvSpPr>
            <p:spPr/>
            <p:txBody>
              <a:bodyPr>
                <a:normAutofit/>
              </a:bodyPr>
              <a:lstStyle/>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profitability index is used where different investment proposals each involving different initial investments and cash inflows due, to be compared.</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f>
                      <m:fPr>
                        <m:ctrlPr>
                          <a:rPr lang="en-IN" sz="2400" i="1">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2400" i="1">
                            <a:effectLst/>
                            <a:latin typeface="Cambria Math" panose="02040503050406030204" pitchFamily="18" charset="0"/>
                            <a:ea typeface="Cambria Math" panose="02040503050406030204" pitchFamily="18" charset="0"/>
                            <a:cs typeface="Cambria Math" panose="02040503050406030204" pitchFamily="18" charset="0"/>
                          </a:rPr>
                          <m:t>𝑇𝑜𝑡𝑎𝑙</m:t>
                        </m:r>
                        <m:r>
                          <a:rPr lang="en-US" sz="2400" i="1">
                            <a:effectLst/>
                            <a:latin typeface="Cambria Math" panose="02040503050406030204" pitchFamily="18" charset="0"/>
                            <a:ea typeface="Cambria Math" panose="02040503050406030204" pitchFamily="18" charset="0"/>
                            <a:cs typeface="Cambria Math" panose="02040503050406030204" pitchFamily="18" charset="0"/>
                          </a:rPr>
                          <m:t> </m:t>
                        </m:r>
                        <m:r>
                          <a:rPr lang="en-US" sz="2400" i="1">
                            <a:effectLst/>
                            <a:latin typeface="Cambria Math" panose="02040503050406030204" pitchFamily="18" charset="0"/>
                            <a:ea typeface="Cambria Math" panose="02040503050406030204" pitchFamily="18" charset="0"/>
                            <a:cs typeface="Cambria Math" panose="02040503050406030204" pitchFamily="18" charset="0"/>
                          </a:rPr>
                          <m:t>𝑑𝑖𝑠𝑐𝑜𝑢𝑛𝑡𝑒𝑑</m:t>
                        </m:r>
                        <m:r>
                          <a:rPr lang="en-US" sz="2400" i="1">
                            <a:effectLst/>
                            <a:latin typeface="Cambria Math" panose="02040503050406030204" pitchFamily="18" charset="0"/>
                            <a:ea typeface="Cambria Math" panose="02040503050406030204" pitchFamily="18" charset="0"/>
                            <a:cs typeface="Cambria Math" panose="02040503050406030204" pitchFamily="18" charset="0"/>
                          </a:rPr>
                          <m:t> </m:t>
                        </m:r>
                        <m:r>
                          <a:rPr lang="en-US" sz="2400" i="1">
                            <a:effectLst/>
                            <a:latin typeface="Cambria Math" panose="02040503050406030204" pitchFamily="18" charset="0"/>
                            <a:ea typeface="Cambria Math" panose="02040503050406030204" pitchFamily="18" charset="0"/>
                            <a:cs typeface="Cambria Math" panose="02040503050406030204" pitchFamily="18" charset="0"/>
                          </a:rPr>
                          <m:t>𝑐𝑎𝑠h</m:t>
                        </m:r>
                        <m:r>
                          <a:rPr lang="en-US" sz="2400" i="1">
                            <a:effectLst/>
                            <a:latin typeface="Cambria Math" panose="02040503050406030204" pitchFamily="18" charset="0"/>
                            <a:ea typeface="Cambria Math" panose="02040503050406030204" pitchFamily="18" charset="0"/>
                            <a:cs typeface="Cambria Math" panose="02040503050406030204" pitchFamily="18" charset="0"/>
                          </a:rPr>
                          <m:t> </m:t>
                        </m:r>
                        <m:r>
                          <a:rPr lang="en-US" sz="2400" i="1">
                            <a:effectLst/>
                            <a:latin typeface="Cambria Math" panose="02040503050406030204" pitchFamily="18" charset="0"/>
                            <a:ea typeface="Cambria Math" panose="02040503050406030204" pitchFamily="18" charset="0"/>
                            <a:cs typeface="Cambria Math" panose="02040503050406030204" pitchFamily="18" charset="0"/>
                          </a:rPr>
                          <m:t>𝑖𝑛𝑓𝑙𝑜𝑤𝑠</m:t>
                        </m:r>
                      </m:num>
                      <m:den>
                        <m:r>
                          <a:rPr lang="en-US" sz="2400" i="1">
                            <a:effectLst/>
                            <a:latin typeface="Cambria Math" panose="02040503050406030204" pitchFamily="18" charset="0"/>
                            <a:ea typeface="Cambria Math" panose="02040503050406030204" pitchFamily="18" charset="0"/>
                            <a:cs typeface="Cambria Math" panose="02040503050406030204" pitchFamily="18" charset="0"/>
                          </a:rPr>
                          <m:t>𝑇𝑜𝑡𝑎𝑙</m:t>
                        </m:r>
                        <m:r>
                          <a:rPr lang="en-US" sz="2400" i="1">
                            <a:effectLst/>
                            <a:latin typeface="Cambria Math" panose="02040503050406030204" pitchFamily="18" charset="0"/>
                            <a:ea typeface="Cambria Math" panose="02040503050406030204" pitchFamily="18" charset="0"/>
                            <a:cs typeface="Cambria Math" panose="02040503050406030204" pitchFamily="18" charset="0"/>
                          </a:rPr>
                          <m:t> </m:t>
                        </m:r>
                        <m:r>
                          <a:rPr lang="en-US" sz="2400" i="1">
                            <a:effectLst/>
                            <a:latin typeface="Cambria Math" panose="02040503050406030204" pitchFamily="18" charset="0"/>
                            <a:ea typeface="Cambria Math" panose="02040503050406030204" pitchFamily="18" charset="0"/>
                            <a:cs typeface="Cambria Math" panose="02040503050406030204" pitchFamily="18" charset="0"/>
                          </a:rPr>
                          <m:t>𝑑𝑖𝑠𝑐𝑜𝑢𝑛𝑡𝑒𝑑</m:t>
                        </m:r>
                        <m:r>
                          <a:rPr lang="en-US" sz="2400" i="1">
                            <a:effectLst/>
                            <a:latin typeface="Cambria Math" panose="02040503050406030204" pitchFamily="18" charset="0"/>
                            <a:ea typeface="Cambria Math" panose="02040503050406030204" pitchFamily="18" charset="0"/>
                            <a:cs typeface="Cambria Math" panose="02040503050406030204" pitchFamily="18" charset="0"/>
                          </a:rPr>
                          <m:t> </m:t>
                        </m:r>
                        <m:r>
                          <a:rPr lang="en-US" sz="2400" i="1">
                            <a:effectLst/>
                            <a:latin typeface="Cambria Math" panose="02040503050406030204" pitchFamily="18" charset="0"/>
                            <a:ea typeface="Cambria Math" panose="02040503050406030204" pitchFamily="18" charset="0"/>
                            <a:cs typeface="Cambria Math" panose="02040503050406030204" pitchFamily="18" charset="0"/>
                          </a:rPr>
                          <m:t>𝑐𝑎𝑠h</m:t>
                        </m:r>
                        <m:r>
                          <a:rPr lang="en-US" sz="2400" i="1">
                            <a:effectLst/>
                            <a:latin typeface="Cambria Math" panose="02040503050406030204" pitchFamily="18" charset="0"/>
                            <a:ea typeface="Cambria Math" panose="02040503050406030204" pitchFamily="18" charset="0"/>
                            <a:cs typeface="Cambria Math" panose="02040503050406030204" pitchFamily="18" charset="0"/>
                          </a:rPr>
                          <m:t> </m:t>
                        </m:r>
                        <m:r>
                          <a:rPr lang="en-US" sz="2400" i="1">
                            <a:effectLst/>
                            <a:latin typeface="Cambria Math" panose="02040503050406030204" pitchFamily="18" charset="0"/>
                            <a:ea typeface="Cambria Math" panose="02040503050406030204" pitchFamily="18" charset="0"/>
                            <a:cs typeface="Cambria Math" panose="02040503050406030204" pitchFamily="18" charset="0"/>
                          </a:rPr>
                          <m:t>𝑜𝑢𝑡𝑓𝑙𝑜𝑤𝑠</m:t>
                        </m:r>
                      </m:den>
                    </m:f>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1511E10F-E40D-811C-C087-A833389A1E63}"/>
                  </a:ext>
                </a:extLst>
              </p:cNvPr>
              <p:cNvSpPr>
                <a:spLocks noGrp="1" noRot="1" noChangeAspect="1" noMove="1" noResize="1" noEditPoints="1" noAdjustHandles="1" noChangeArrowheads="1" noChangeShapeType="1" noTextEdit="1"/>
              </p:cNvSpPr>
              <p:nvPr>
                <p:ph idx="1"/>
              </p:nvPr>
            </p:nvSpPr>
            <p:spPr>
              <a:blipFill>
                <a:blip r:embed="rId2"/>
                <a:stretch>
                  <a:fillRect l="-909" t="-1212" r="-1818"/>
                </a:stretch>
              </a:blipFill>
            </p:spPr>
            <p:txBody>
              <a:bodyPr/>
              <a:lstStyle/>
              <a:p>
                <a:r>
                  <a:rPr lang="en-IN">
                    <a:noFill/>
                  </a:rPr>
                  <a:t> </a:t>
                </a:r>
              </a:p>
            </p:txBody>
          </p:sp>
        </mc:Fallback>
      </mc:AlternateContent>
    </p:spTree>
    <p:extLst>
      <p:ext uri="{BB962C8B-B14F-4D97-AF65-F5344CB8AC3E}">
        <p14:creationId xmlns:p14="http://schemas.microsoft.com/office/powerpoint/2010/main" val="554195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ABE88-63E6-271D-325A-DE1C8BE56AF7}"/>
              </a:ext>
            </a:extLst>
          </p:cNvPr>
          <p:cNvSpPr>
            <a:spLocks noGrp="1"/>
          </p:cNvSpPr>
          <p:nvPr>
            <p:ph type="title"/>
          </p:nvPr>
        </p:nvSpPr>
        <p:spPr>
          <a:xfrm>
            <a:off x="1097280" y="113523"/>
            <a:ext cx="10058400" cy="1088571"/>
          </a:xfrm>
        </p:spPr>
        <p:txBody>
          <a:bodyPr>
            <a:noAutofit/>
          </a:bodyPr>
          <a:lstStyle/>
          <a:p>
            <a:pPr algn="ctr"/>
            <a:br>
              <a:rPr lang="en-US" sz="3600" b="1" dirty="0">
                <a:effectLst/>
                <a:latin typeface="Arial Black" panose="020B0A04020102020204" pitchFamily="34" charset="0"/>
                <a:ea typeface="Times New Roman" panose="02020603050405020304" pitchFamily="18" charset="0"/>
              </a:rPr>
            </a:br>
            <a:br>
              <a:rPr lang="en-US" sz="3600" b="1" dirty="0">
                <a:effectLst/>
                <a:latin typeface="Arial Black" panose="020B0A04020102020204" pitchFamily="34" charset="0"/>
                <a:ea typeface="Times New Roman" panose="02020603050405020304" pitchFamily="18" charset="0"/>
              </a:rPr>
            </a:br>
            <a:br>
              <a:rPr lang="en-US" sz="3600" b="1" dirty="0">
                <a:effectLst/>
                <a:latin typeface="Arial Black" panose="020B0A04020102020204" pitchFamily="34" charset="0"/>
                <a:ea typeface="Times New Roman" panose="02020603050405020304" pitchFamily="18" charset="0"/>
              </a:rPr>
            </a:br>
            <a:br>
              <a:rPr lang="en-US" sz="3600" b="1" dirty="0">
                <a:effectLst/>
                <a:latin typeface="Arial Black" panose="020B0A04020102020204" pitchFamily="34" charset="0"/>
                <a:ea typeface="Times New Roman" panose="02020603050405020304" pitchFamily="18" charset="0"/>
              </a:rPr>
            </a:br>
            <a:r>
              <a:rPr lang="en-US" sz="3600" b="1" dirty="0">
                <a:effectLst/>
                <a:latin typeface="Arial Black" panose="020B0A04020102020204" pitchFamily="34" charset="0"/>
                <a:ea typeface="Times New Roman" panose="02020603050405020304" pitchFamily="18" charset="0"/>
              </a:rPr>
              <a:t>Computation of Profitability Index</a:t>
            </a:r>
            <a:endParaRPr lang="en-IN" sz="3600" dirty="0">
              <a:latin typeface="Arial Black" panose="020B0A04020102020204" pitchFamily="34"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355A0F3-A1C2-C596-202A-ABBFE95668D6}"/>
                  </a:ext>
                </a:extLst>
              </p:cNvPr>
              <p:cNvSpPr>
                <a:spLocks noGrp="1"/>
              </p:cNvSpPr>
              <p:nvPr>
                <p:ph idx="1"/>
              </p:nvPr>
            </p:nvSpPr>
            <p:spPr/>
            <p:txBody>
              <a:bodyPr>
                <a:normAutofit/>
              </a:bodyPr>
              <a:lstStyle/>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Determine the total cash outflow of the project and the time period in which they occur.</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Compute the total discounted cash outflow = outflow x PV factor. </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Determine the total cash inflow of the projected the time period in which they arise.</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Compute the total discounted cash inflow = inflow x PV factor.</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Profitability Index (PI) =</a:t>
                </a:r>
                <a14:m>
                  <m:oMath xmlns:m="http://schemas.openxmlformats.org/officeDocument/2006/math">
                    <m:f>
                      <m:fPr>
                        <m:ctrlPr>
                          <a:rPr lang="en-IN"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𝑇𝑜𝑡𝑎𝑙</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𝑑𝑖𝑠𝑐𝑜𝑢𝑛𝑡𝑒𝑑</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𝑐𝑎𝑠h</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𝑖𝑛𝑓𝑙𝑜𝑤</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num>
                      <m:den>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𝑇𝑜𝑡𝑎𝑙</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𝑑𝑖𝑠𝑐𝑜𝑢𝑛𝑡𝑒𝑑</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𝑐𝑎𝑠h</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𝑜𝑢𝑡𝑓𝑙𝑜𝑤</m:t>
                        </m:r>
                      </m:den>
                    </m:f>
                  </m:oMath>
                </a14:m>
                <a:endParaRPr lang="en-IN" dirty="0">
                  <a:effectLst/>
                  <a:latin typeface="Noto Sans Symbols"/>
                  <a:ea typeface="Noto Sans Symbols"/>
                  <a:cs typeface="Noto Sans Symbols"/>
                </a:endParaRPr>
              </a:p>
              <a:p>
                <a:pPr algn="just">
                  <a:lnSpc>
                    <a:spcPct val="107000"/>
                  </a:lnSpc>
                  <a:spcAft>
                    <a:spcPts val="800"/>
                  </a:spcAft>
                </a:pPr>
                <a:r>
                  <a:rPr lang="en-US" dirty="0">
                    <a:effectLst/>
                    <a:latin typeface="Times New Roman" panose="02020603050405020304" pitchFamily="18" charset="0"/>
                    <a:ea typeface="Times New Roman" panose="02020603050405020304" pitchFamily="18" charset="0"/>
                  </a:rPr>
                  <a:t> </a:t>
                </a:r>
                <a:endParaRPr lang="en-IN" dirty="0">
                  <a:effectLst/>
                  <a:latin typeface="Calibri" panose="020F0502020204030204" pitchFamily="34" charset="0"/>
                  <a:ea typeface="Calibri" panose="020F0502020204030204" pitchFamily="34" charset="0"/>
                </a:endParaRPr>
              </a:p>
              <a:p>
                <a:pPr algn="just"/>
                <a:endParaRPr lang="en-IN" dirty="0"/>
              </a:p>
            </p:txBody>
          </p:sp>
        </mc:Choice>
        <mc:Fallback xmlns="">
          <p:sp>
            <p:nvSpPr>
              <p:cNvPr id="3" name="Content Placeholder 2">
                <a:extLst>
                  <a:ext uri="{FF2B5EF4-FFF2-40B4-BE49-F238E27FC236}">
                    <a16:creationId xmlns:a16="http://schemas.microsoft.com/office/drawing/2014/main" id="{B355A0F3-A1C2-C596-202A-ABBFE95668D6}"/>
                  </a:ext>
                </a:extLst>
              </p:cNvPr>
              <p:cNvSpPr>
                <a:spLocks noGrp="1" noRot="1" noChangeAspect="1" noMove="1" noResize="1" noEditPoints="1" noAdjustHandles="1" noChangeArrowheads="1" noChangeShapeType="1" noTextEdit="1"/>
              </p:cNvSpPr>
              <p:nvPr>
                <p:ph idx="1"/>
              </p:nvPr>
            </p:nvSpPr>
            <p:spPr>
              <a:blipFill>
                <a:blip r:embed="rId2"/>
                <a:stretch>
                  <a:fillRect l="-1455" t="-909"/>
                </a:stretch>
              </a:blipFill>
            </p:spPr>
            <p:txBody>
              <a:bodyPr/>
              <a:lstStyle/>
              <a:p>
                <a:r>
                  <a:rPr lang="en-IN">
                    <a:noFill/>
                  </a:rPr>
                  <a:t> </a:t>
                </a:r>
              </a:p>
            </p:txBody>
          </p:sp>
        </mc:Fallback>
      </mc:AlternateContent>
    </p:spTree>
    <p:extLst>
      <p:ext uri="{BB962C8B-B14F-4D97-AF65-F5344CB8AC3E}">
        <p14:creationId xmlns:p14="http://schemas.microsoft.com/office/powerpoint/2010/main" val="3764304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D8AE-B2FE-AB20-7619-90C0B8B34F6B}"/>
              </a:ext>
            </a:extLst>
          </p:cNvPr>
          <p:cNvSpPr>
            <a:spLocks noGrp="1"/>
          </p:cNvSpPr>
          <p:nvPr>
            <p:ph type="title"/>
          </p:nvPr>
        </p:nvSpPr>
        <p:spPr/>
        <p:txBody>
          <a:bodyPr>
            <a:normAutofit/>
          </a:bodyPr>
          <a:lstStyle/>
          <a:p>
            <a:pPr algn="ctr"/>
            <a:r>
              <a:rPr lang="en-US" sz="3600" b="1" dirty="0">
                <a:effectLst/>
                <a:latin typeface="Arial Black" panose="020B0A04020102020204" pitchFamily="34" charset="0"/>
                <a:ea typeface="Times New Roman" panose="02020603050405020304" pitchFamily="18" charset="0"/>
              </a:rPr>
              <a:t>Internal Rate of Return (IRR)</a:t>
            </a:r>
            <a:br>
              <a:rPr lang="en-IN" sz="3600" dirty="0">
                <a:effectLst/>
                <a:latin typeface="Arial Black" panose="020B0A04020102020204" pitchFamily="34" charset="0"/>
                <a:ea typeface="Calibri" panose="020F0502020204030204" pitchFamily="34" charset="0"/>
              </a:rPr>
            </a:br>
            <a:endParaRPr lang="en-IN" sz="36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E0784AA5-0064-2C49-F735-8D07FD6B40AC}"/>
              </a:ext>
            </a:extLst>
          </p:cNvPr>
          <p:cNvSpPr>
            <a:spLocks noGrp="1"/>
          </p:cNvSpPr>
          <p:nvPr>
            <p:ph idx="1"/>
          </p:nvPr>
        </p:nvSpPr>
        <p:spPr/>
        <p:txBody>
          <a:bodyPr>
            <a:normAutofit/>
          </a:bodyPr>
          <a:lstStyle/>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rPr>
              <a:t>Internal rate of return is the rate where the sum total of discounted cash outflow is equal to total of discounted cash inflow. At this point, the total NPV is zero.</a:t>
            </a:r>
            <a:endParaRPr lang="en-IN" sz="24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rPr>
              <a:t>Discounted cash inflows = Discounted cash outflows. </a:t>
            </a:r>
            <a:endParaRPr lang="en-IN" sz="24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rPr>
              <a:t>Hence, NPV = 0</a:t>
            </a:r>
            <a:endParaRPr lang="en-IN" sz="2400" dirty="0">
              <a:effectLst/>
              <a:latin typeface="Calibri" panose="020F0502020204030204" pitchFamily="34" charset="0"/>
              <a:ea typeface="Calibri" panose="020F0502020204030204" pitchFamily="34" charset="0"/>
            </a:endParaRPr>
          </a:p>
          <a:p>
            <a:endParaRPr lang="en-IN" sz="2400" dirty="0"/>
          </a:p>
        </p:txBody>
      </p:sp>
    </p:spTree>
    <p:extLst>
      <p:ext uri="{BB962C8B-B14F-4D97-AF65-F5344CB8AC3E}">
        <p14:creationId xmlns:p14="http://schemas.microsoft.com/office/powerpoint/2010/main" val="82087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C08FD-919C-E9BC-68DD-B5A539A55608}"/>
              </a:ext>
            </a:extLst>
          </p:cNvPr>
          <p:cNvSpPr>
            <a:spLocks noGrp="1"/>
          </p:cNvSpPr>
          <p:nvPr>
            <p:ph type="title"/>
          </p:nvPr>
        </p:nvSpPr>
        <p:spPr/>
        <p:txBody>
          <a:bodyPr>
            <a:normAutofit/>
          </a:bodyPr>
          <a:lstStyle/>
          <a:p>
            <a:pPr algn="ctr"/>
            <a:r>
              <a:rPr lang="en-US" sz="3600" b="1" dirty="0">
                <a:effectLst/>
                <a:latin typeface="Arial Black" panose="020B0A04020102020204" pitchFamily="34" charset="0"/>
                <a:ea typeface="Times New Roman" panose="02020603050405020304" pitchFamily="18" charset="0"/>
              </a:rPr>
              <a:t>Computation of Internal Rate of Return</a:t>
            </a:r>
            <a:br>
              <a:rPr lang="en-IN" sz="3600" dirty="0">
                <a:effectLst/>
                <a:latin typeface="Arial Black" panose="020B0A04020102020204" pitchFamily="34" charset="0"/>
                <a:ea typeface="Calibri" panose="020F0502020204030204" pitchFamily="34" charset="0"/>
              </a:rPr>
            </a:br>
            <a:endParaRPr lang="en-IN" sz="36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AE846B0-887E-31EE-A39F-2DA5AB8F78B6}"/>
              </a:ext>
            </a:extLst>
          </p:cNvPr>
          <p:cNvSpPr>
            <a:spLocks noGrp="1"/>
          </p:cNvSpPr>
          <p:nvPr>
            <p:ph idx="1"/>
          </p:nvPr>
        </p:nvSpPr>
        <p:spPr/>
        <p:txBody>
          <a:bodyPr>
            <a:noAutofit/>
          </a:bodyPr>
          <a:lstStyle/>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Determine the total cash outflows and the time period in which they occur. </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Determine the total cash inflows of the project and the time in which they arise.</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Compute the NPV at an arbitrary discount rate.</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Choose another discount rate and compute NPV. </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The second discount rate is chosen in such a way that if first NPV is positive, then choose higher discount rate and if NPV is negative, then choose lower discount rate.</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Compute the change in NPV over the two selected discounted rates.</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dirty="0">
                <a:solidFill>
                  <a:srgbClr val="000000"/>
                </a:solidFill>
                <a:effectLst/>
                <a:latin typeface="Times New Roman" panose="02020603050405020304" pitchFamily="18" charset="0"/>
                <a:ea typeface="Times New Roman" panose="02020603050405020304" pitchFamily="18" charset="0"/>
                <a:cs typeface="Noto Sans Symbols"/>
              </a:rPr>
              <a:t>Compute the discount rate on proportionate basis at which NPV is zero.</a:t>
            </a:r>
            <a:endParaRPr lang="en-IN" dirty="0">
              <a:effectLst/>
              <a:latin typeface="Noto Sans Symbols"/>
              <a:ea typeface="Noto Sans Symbols"/>
              <a:cs typeface="Noto Sans Symbols"/>
            </a:endParaRPr>
          </a:p>
          <a:p>
            <a:pPr marL="0" lvl="0" indent="0" algn="just">
              <a:lnSpc>
                <a:spcPct val="107000"/>
              </a:lnSpc>
              <a:spcAft>
                <a:spcPts val="800"/>
              </a:spcAft>
              <a:buNone/>
            </a:pPr>
            <a:r>
              <a:rPr lang="en-US" b="1" dirty="0">
                <a:solidFill>
                  <a:srgbClr val="000000"/>
                </a:solidFill>
                <a:effectLst/>
                <a:latin typeface="Noto Sans Symbols"/>
                <a:ea typeface="Noto Sans Symbols"/>
                <a:cs typeface="Noto Sans Symbols"/>
              </a:rPr>
              <a:t> </a:t>
            </a:r>
            <a:endParaRPr lang="en-IN" dirty="0">
              <a:effectLst/>
              <a:latin typeface="Noto Sans Symbols"/>
              <a:ea typeface="Noto Sans Symbols"/>
              <a:cs typeface="Noto Sans Symbols"/>
            </a:endParaRPr>
          </a:p>
          <a:p>
            <a:endParaRPr lang="en-IN" dirty="0"/>
          </a:p>
        </p:txBody>
      </p:sp>
    </p:spTree>
    <p:extLst>
      <p:ext uri="{BB962C8B-B14F-4D97-AF65-F5344CB8AC3E}">
        <p14:creationId xmlns:p14="http://schemas.microsoft.com/office/powerpoint/2010/main" val="268090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4D03-6AA8-48AD-1F83-BCF8B90FAE7C}"/>
              </a:ext>
            </a:extLst>
          </p:cNvPr>
          <p:cNvSpPr>
            <a:spLocks noGrp="1"/>
          </p:cNvSpPr>
          <p:nvPr>
            <p:ph type="title"/>
          </p:nvPr>
        </p:nvSpPr>
        <p:spPr/>
        <p:txBody>
          <a:bodyPr/>
          <a:lstStyle/>
          <a:p>
            <a:endParaRPr lang="en-IN" dirty="0"/>
          </a:p>
        </p:txBody>
      </p:sp>
      <p:pic>
        <p:nvPicPr>
          <p:cNvPr id="1026" name="Picture 2" descr="Capital Budgeting Techniques">
            <a:extLst>
              <a:ext uri="{FF2B5EF4-FFF2-40B4-BE49-F238E27FC236}">
                <a16:creationId xmlns:a16="http://schemas.microsoft.com/office/drawing/2014/main" id="{F9AA573F-6EE0-6D4A-A8DD-B98FDE6841C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5650" y="259962"/>
            <a:ext cx="6864876" cy="5571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92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77658-9945-536F-A7B8-3B3A06E9BC13}"/>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813BF2C7-525D-2CFD-187F-778907B0FCDC}"/>
              </a:ext>
            </a:extLst>
          </p:cNvPr>
          <p:cNvSpPr>
            <a:spLocks noGrp="1"/>
          </p:cNvSpPr>
          <p:nvPr>
            <p:ph idx="1"/>
          </p:nvPr>
        </p:nvSpPr>
        <p:spPr/>
        <p:txBody>
          <a:bodyPr/>
          <a:lstStyle/>
          <a:p>
            <a:pPr algn="just">
              <a:lnSpc>
                <a:spcPct val="107000"/>
              </a:lnSpc>
              <a:spcAft>
                <a:spcPts val="800"/>
              </a:spcAft>
              <a:buFont typeface="Wingdings" panose="05000000000000000000" pitchFamily="2" charset="2"/>
              <a:buChar char="q"/>
            </a:pPr>
            <a:r>
              <a:rPr lang="en-US" sz="2400" b="1" dirty="0">
                <a:effectLst/>
                <a:latin typeface="Algerian" panose="04020705040A02060702" pitchFamily="82" charset="0"/>
                <a:ea typeface="Times New Roman" panose="02020603050405020304" pitchFamily="18" charset="0"/>
              </a:rPr>
              <a:t>Conventional or Traditional Techniques of Capital Budgeting</a:t>
            </a:r>
            <a:endParaRPr lang="en-IN" sz="2400" dirty="0">
              <a:effectLst/>
              <a:latin typeface="Algerian" panose="04020705040A02060702" pitchFamily="82" charset="0"/>
              <a:ea typeface="Calibri" panose="020F0502020204030204" pitchFamily="34" charset="0"/>
            </a:endParaRPr>
          </a:p>
          <a:p>
            <a:pPr marL="0" indent="0" algn="ctr">
              <a:lnSpc>
                <a:spcPct val="107000"/>
              </a:lnSpc>
              <a:spcAft>
                <a:spcPts val="800"/>
              </a:spcAft>
              <a:buNone/>
            </a:pPr>
            <a:r>
              <a:rPr lang="en-US" sz="3600" b="1" dirty="0">
                <a:effectLst/>
                <a:latin typeface="Arial Black" panose="020B0A04020102020204" pitchFamily="34" charset="0"/>
                <a:ea typeface="Times New Roman" panose="02020603050405020304" pitchFamily="18" charset="0"/>
              </a:rPr>
              <a:t>Payback Period</a:t>
            </a:r>
            <a:endParaRPr lang="en-IN" sz="3600" dirty="0">
              <a:effectLst/>
              <a:latin typeface="Arial Black" panose="020B0A04020102020204" pitchFamily="34" charset="0"/>
              <a:ea typeface="Calibri" panose="020F0502020204030204" pitchFamily="34" charset="0"/>
            </a:endParaRPr>
          </a:p>
          <a:p>
            <a:pPr marL="0" indent="0" algn="just">
              <a:lnSpc>
                <a:spcPct val="107000"/>
              </a:lnSpc>
              <a:spcAft>
                <a:spcPts val="800"/>
              </a:spcAft>
              <a:buNone/>
            </a:pPr>
            <a:r>
              <a:rPr lang="en-US" sz="1800" dirty="0">
                <a:effectLst/>
                <a:latin typeface="Times New Roman" panose="02020603050405020304" pitchFamily="18" charset="0"/>
                <a:ea typeface="Times New Roman" panose="02020603050405020304" pitchFamily="18" charset="0"/>
              </a:rPr>
              <a:t>Payback period represents the time period required for complete recovery of the initial investment in the project. It is the period within which the total cash inflows from the project equals to the cost of project. The lower the payback, the better it is, since initial investment is recouped faster.</a:t>
            </a:r>
            <a:endParaRPr lang="en-IN" sz="1800" dirty="0">
              <a:effectLst/>
              <a:latin typeface="Calibri" panose="020F0502020204030204" pitchFamily="34" charset="0"/>
              <a:ea typeface="Calibri" panose="020F0502020204030204" pitchFamily="34" charset="0"/>
            </a:endParaRPr>
          </a:p>
          <a:p>
            <a:pPr marL="0" indent="0">
              <a:buNone/>
            </a:pPr>
            <a:endParaRPr lang="en-IN" dirty="0"/>
          </a:p>
        </p:txBody>
      </p:sp>
    </p:spTree>
    <p:extLst>
      <p:ext uri="{BB962C8B-B14F-4D97-AF65-F5344CB8AC3E}">
        <p14:creationId xmlns:p14="http://schemas.microsoft.com/office/powerpoint/2010/main" val="22273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A3677-0206-B94E-83C4-D67D1C305806}"/>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08F10581-8347-46BE-F9DC-F5EC8DB8F897}"/>
              </a:ext>
            </a:extLst>
          </p:cNvPr>
          <p:cNvSpPr>
            <a:spLocks noGrp="1"/>
          </p:cNvSpPr>
          <p:nvPr>
            <p:ph idx="1"/>
          </p:nvPr>
        </p:nvSpPr>
        <p:spPr>
          <a:xfrm>
            <a:off x="1491445" y="438538"/>
            <a:ext cx="9603275" cy="4990485"/>
          </a:xfrm>
        </p:spPr>
        <p:txBody>
          <a:bodyPr>
            <a:noAutofit/>
          </a:bodyPr>
          <a:lstStyle/>
          <a:p>
            <a:pPr marL="0" indent="0" algn="just">
              <a:lnSpc>
                <a:spcPct val="107000"/>
              </a:lnSpc>
              <a:spcAft>
                <a:spcPts val="800"/>
              </a:spcAft>
              <a:buNone/>
            </a:pPr>
            <a:r>
              <a:rPr lang="en-US" sz="2800" b="1" dirty="0">
                <a:effectLst/>
                <a:latin typeface="Arial Black" panose="020B0A04020102020204" pitchFamily="34" charset="0"/>
                <a:ea typeface="Times New Roman" panose="02020603050405020304" pitchFamily="18" charset="0"/>
              </a:rPr>
              <a:t>Computation of Simple Payback Period </a:t>
            </a:r>
            <a:endParaRPr lang="en-IN" sz="2800" dirty="0">
              <a:effectLst/>
              <a:latin typeface="Arial Black" panose="020B0A04020102020204" pitchFamily="34" charset="0"/>
              <a:ea typeface="Calibri" panose="020F0502020204030204" pitchFamily="34" charset="0"/>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Determine the total outflow of the project (Initial Investment).</a:t>
            </a:r>
            <a:endParaRPr lang="en-IN" sz="24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Determine the Cash Inflow After Taxes (CFAT) for each year.</a:t>
            </a:r>
            <a:endParaRPr lang="en-IN" sz="24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Determine the Cumulative CFAT at the end of every year.</a:t>
            </a:r>
            <a:endParaRPr lang="en-IN" sz="24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Determine the year in which cumulative CFAT exceeds initial investment.</a:t>
            </a:r>
            <a:endParaRPr lang="en-IN" sz="24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Compute payback period as under </a:t>
            </a:r>
            <a:endParaRPr lang="en-IN" sz="2400" dirty="0">
              <a:effectLst/>
              <a:latin typeface="Noto Sans Symbols"/>
              <a:ea typeface="Noto Sans Symbols"/>
              <a:cs typeface="Noto Sans Symbols"/>
            </a:endParaRPr>
          </a:p>
          <a:p>
            <a:pPr indent="0" algn="just">
              <a:lnSpc>
                <a:spcPct val="107000"/>
              </a:lnSpc>
              <a:spcAft>
                <a:spcPts val="800"/>
              </a:spcAft>
              <a:buNone/>
            </a:pPr>
            <a:r>
              <a:rPr lang="en-US" sz="2400" dirty="0">
                <a:solidFill>
                  <a:srgbClr val="000000"/>
                </a:solidFill>
                <a:effectLst/>
                <a:latin typeface="Times New Roman" panose="02020603050405020304" pitchFamily="18" charset="0"/>
                <a:ea typeface="Times New Roman" panose="02020603050405020304" pitchFamily="18" charset="0"/>
              </a:rPr>
              <a:t>                = Initial Investment/CFAT per annum.</a:t>
            </a:r>
            <a:endParaRPr lang="en-IN" sz="2400" dirty="0">
              <a:effectLs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Accept, if payback period is less than maximum or benchmark period, else reject the project.</a:t>
            </a:r>
            <a:endParaRPr lang="en-IN" sz="2400" dirty="0">
              <a:effectLst/>
              <a:latin typeface="Noto Sans Symbols"/>
              <a:ea typeface="Noto Sans Symbols"/>
              <a:cs typeface="Noto Sans Symbols"/>
            </a:endParaRPr>
          </a:p>
          <a:p>
            <a:pPr marL="0" indent="0">
              <a:buNone/>
            </a:pPr>
            <a:endParaRPr lang="en-IN" sz="2400" dirty="0"/>
          </a:p>
        </p:txBody>
      </p:sp>
    </p:spTree>
    <p:extLst>
      <p:ext uri="{BB962C8B-B14F-4D97-AF65-F5344CB8AC3E}">
        <p14:creationId xmlns:p14="http://schemas.microsoft.com/office/powerpoint/2010/main" val="145870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E1499-5396-D6ED-67A6-DBADE660D70F}"/>
              </a:ext>
            </a:extLst>
          </p:cNvPr>
          <p:cNvSpPr>
            <a:spLocks noGrp="1"/>
          </p:cNvSpPr>
          <p:nvPr>
            <p:ph type="title"/>
          </p:nvPr>
        </p:nvSpPr>
        <p:spPr/>
        <p:txBody>
          <a:bodyPr>
            <a:normAutofit/>
          </a:bodyPr>
          <a:lstStyle/>
          <a:p>
            <a:pPr algn="ctr"/>
            <a:r>
              <a:rPr lang="en-US" sz="4800" dirty="0">
                <a:latin typeface="Stencil" panose="040409050D0802020404" pitchFamily="82" charset="0"/>
              </a:rPr>
              <a:t>advantages</a:t>
            </a:r>
            <a:endParaRPr lang="en-IN" sz="4800" dirty="0">
              <a:latin typeface="Stencil" panose="040409050D0802020404" pitchFamily="82" charset="0"/>
            </a:endParaRPr>
          </a:p>
        </p:txBody>
      </p:sp>
      <p:sp>
        <p:nvSpPr>
          <p:cNvPr id="3" name="Content Placeholder 2">
            <a:extLst>
              <a:ext uri="{FF2B5EF4-FFF2-40B4-BE49-F238E27FC236}">
                <a16:creationId xmlns:a16="http://schemas.microsoft.com/office/drawing/2014/main" id="{E9B9AAE0-5E92-A817-8E46-3EFCF851EB20}"/>
              </a:ext>
            </a:extLst>
          </p:cNvPr>
          <p:cNvSpPr>
            <a:spLocks noGrp="1"/>
          </p:cNvSpPr>
          <p:nvPr>
            <p:ph idx="1"/>
          </p:nvPr>
        </p:nvSpPr>
        <p:spPr/>
        <p:txBody>
          <a:bodyPr>
            <a:normAutofit/>
          </a:bodyPr>
          <a:lstStyle/>
          <a:p>
            <a:pPr algn="just">
              <a:buFont typeface="Wingdings" panose="05000000000000000000" pitchFamily="2" charset="2"/>
              <a:buChar char="Ø"/>
            </a:pPr>
            <a:r>
              <a:rPr lang="en-US" sz="2400" dirty="0"/>
              <a:t>Simple and easy. </a:t>
            </a:r>
          </a:p>
          <a:p>
            <a:pPr algn="just">
              <a:buFont typeface="Wingdings" panose="05000000000000000000" pitchFamily="2" charset="2"/>
              <a:buChar char="Ø"/>
            </a:pPr>
            <a:r>
              <a:rPr lang="en-US" sz="2400" dirty="0"/>
              <a:t>It gives indication of Liquidity. </a:t>
            </a:r>
          </a:p>
          <a:p>
            <a:pPr algn="just">
              <a:buFont typeface="Wingdings" panose="05000000000000000000" pitchFamily="2" charset="2"/>
              <a:buChar char="Ø"/>
            </a:pPr>
            <a:r>
              <a:rPr lang="en-US" sz="2400" dirty="0"/>
              <a:t>It deals with risk also, the project with a shorter payback period will be less risky as compared to project with longer payback period as the cash inflow which arise further in future will be less certain and hence more risky.</a:t>
            </a:r>
            <a:endParaRPr lang="en-IN" sz="2400" dirty="0"/>
          </a:p>
        </p:txBody>
      </p:sp>
    </p:spTree>
    <p:extLst>
      <p:ext uri="{BB962C8B-B14F-4D97-AF65-F5344CB8AC3E}">
        <p14:creationId xmlns:p14="http://schemas.microsoft.com/office/powerpoint/2010/main" val="416433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EAA98-06ED-0FAC-AE77-3D1D15BC6976}"/>
              </a:ext>
            </a:extLst>
          </p:cNvPr>
          <p:cNvSpPr>
            <a:spLocks noGrp="1"/>
          </p:cNvSpPr>
          <p:nvPr>
            <p:ph type="title"/>
          </p:nvPr>
        </p:nvSpPr>
        <p:spPr/>
        <p:txBody>
          <a:bodyPr>
            <a:normAutofit/>
          </a:bodyPr>
          <a:lstStyle/>
          <a:p>
            <a:pPr algn="ctr"/>
            <a:r>
              <a:rPr lang="en-IN" sz="4400" dirty="0">
                <a:latin typeface="Stencil" panose="040409050D0802020404" pitchFamily="82" charset="0"/>
              </a:rPr>
              <a:t>Disadvantages</a:t>
            </a:r>
          </a:p>
        </p:txBody>
      </p:sp>
      <p:sp>
        <p:nvSpPr>
          <p:cNvPr id="3" name="Content Placeholder 2">
            <a:extLst>
              <a:ext uri="{FF2B5EF4-FFF2-40B4-BE49-F238E27FC236}">
                <a16:creationId xmlns:a16="http://schemas.microsoft.com/office/drawing/2014/main" id="{2F7B1369-BB3E-D6E7-72F7-5E545B4BBFC7}"/>
              </a:ext>
            </a:extLst>
          </p:cNvPr>
          <p:cNvSpPr>
            <a:spLocks noGrp="1"/>
          </p:cNvSpPr>
          <p:nvPr>
            <p:ph idx="1"/>
          </p:nvPr>
        </p:nvSpPr>
        <p:spPr/>
        <p:txBody>
          <a:bodyPr/>
          <a:lstStyle/>
          <a:p>
            <a:pPr>
              <a:buFont typeface="Wingdings" panose="05000000000000000000" pitchFamily="2" charset="2"/>
              <a:buChar char="Ø"/>
            </a:pPr>
            <a:r>
              <a:rPr lang="en-IN" dirty="0"/>
              <a:t>It ignores what happens after the initial investment is recovered. </a:t>
            </a:r>
          </a:p>
          <a:p>
            <a:pPr>
              <a:buFont typeface="Wingdings" panose="05000000000000000000" pitchFamily="2" charset="2"/>
              <a:buChar char="Ø"/>
            </a:pPr>
            <a:r>
              <a:rPr lang="hi-IN" dirty="0"/>
              <a:t> </a:t>
            </a:r>
            <a:r>
              <a:rPr lang="en-IN" dirty="0"/>
              <a:t>It ignores the time value of money. </a:t>
            </a:r>
          </a:p>
          <a:p>
            <a:pPr>
              <a:buFont typeface="Wingdings" panose="05000000000000000000" pitchFamily="2" charset="2"/>
              <a:buChar char="Ø"/>
            </a:pPr>
            <a:r>
              <a:rPr lang="en-IN" dirty="0"/>
              <a:t>It ignores the Salvage value. </a:t>
            </a:r>
          </a:p>
          <a:p>
            <a:pPr>
              <a:buFont typeface="Wingdings" panose="05000000000000000000" pitchFamily="2" charset="2"/>
              <a:buChar char="Ø"/>
            </a:pPr>
            <a:r>
              <a:rPr lang="en-US" dirty="0"/>
              <a:t>This is only the method of capital recovery and not to know the profit . Only capital recovery is not enough because from economic point of view profit is the main indicator.</a:t>
            </a:r>
            <a:endParaRPr lang="en-IN" dirty="0"/>
          </a:p>
        </p:txBody>
      </p:sp>
    </p:spTree>
    <p:extLst>
      <p:ext uri="{BB962C8B-B14F-4D97-AF65-F5344CB8AC3E}">
        <p14:creationId xmlns:p14="http://schemas.microsoft.com/office/powerpoint/2010/main" val="84930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62878-FCB2-0983-A7D7-E5EDF02ABC7A}"/>
              </a:ext>
            </a:extLst>
          </p:cNvPr>
          <p:cNvSpPr>
            <a:spLocks noGrp="1"/>
          </p:cNvSpPr>
          <p:nvPr>
            <p:ph type="title"/>
          </p:nvPr>
        </p:nvSpPr>
        <p:spPr/>
        <p:txBody>
          <a:bodyPr>
            <a:normAutofit/>
          </a:bodyPr>
          <a:lstStyle/>
          <a:p>
            <a:pPr algn="ctr"/>
            <a:r>
              <a:rPr lang="en-US" sz="3600" b="1" dirty="0">
                <a:effectLst/>
                <a:latin typeface="Arial Black" panose="020B0A04020102020204" pitchFamily="34" charset="0"/>
                <a:ea typeface="Times New Roman" panose="02020603050405020304" pitchFamily="18" charset="0"/>
              </a:rPr>
              <a:t> </a:t>
            </a:r>
            <a:r>
              <a:rPr lang="en-US" sz="3600" b="1" dirty="0">
                <a:latin typeface="Arial Black" panose="020B0A04020102020204" pitchFamily="34" charset="0"/>
                <a:ea typeface="Times New Roman" panose="02020603050405020304" pitchFamily="18" charset="0"/>
              </a:rPr>
              <a:t>Discounted </a:t>
            </a:r>
            <a:r>
              <a:rPr lang="en-US" sz="3600" b="1" dirty="0">
                <a:effectLst/>
                <a:latin typeface="Arial Black" panose="020B0A04020102020204" pitchFamily="34" charset="0"/>
                <a:ea typeface="Times New Roman" panose="02020603050405020304" pitchFamily="18" charset="0"/>
              </a:rPr>
              <a:t>Payback Period</a:t>
            </a:r>
            <a:br>
              <a:rPr lang="en-IN" sz="3600" dirty="0">
                <a:effectLst/>
                <a:latin typeface="Arial Black" panose="020B0A04020102020204" pitchFamily="34" charset="0"/>
                <a:ea typeface="Calibri" panose="020F0502020204030204" pitchFamily="34" charset="0"/>
              </a:rPr>
            </a:br>
            <a:endParaRPr lang="en-IN" sz="3600" dirty="0"/>
          </a:p>
        </p:txBody>
      </p:sp>
      <p:sp>
        <p:nvSpPr>
          <p:cNvPr id="3" name="Content Placeholder 2">
            <a:extLst>
              <a:ext uri="{FF2B5EF4-FFF2-40B4-BE49-F238E27FC236}">
                <a16:creationId xmlns:a16="http://schemas.microsoft.com/office/drawing/2014/main" id="{3E8A9144-25BA-6B14-DF46-55370D702D26}"/>
              </a:ext>
            </a:extLst>
          </p:cNvPr>
          <p:cNvSpPr>
            <a:spLocks noGrp="1"/>
          </p:cNvSpPr>
          <p:nvPr>
            <p:ph idx="1"/>
          </p:nvPr>
        </p:nvSpPr>
        <p:spPr/>
        <p:txBody>
          <a:bodyPr/>
          <a:lstStyle/>
          <a:p>
            <a:pPr algn="just"/>
            <a:r>
              <a:rPr lang="en-US" sz="2800" dirty="0">
                <a:effectLst/>
                <a:latin typeface="Times New Roman" panose="02020603050405020304" pitchFamily="18" charset="0"/>
                <a:ea typeface="Times New Roman" panose="02020603050405020304" pitchFamily="18" charset="0"/>
              </a:rPr>
              <a:t>When</a:t>
            </a:r>
            <a:r>
              <a:rPr lang="en-US" sz="180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the payback period is computed after discounting the cash flows by a predetermined rate, then it is called as the discounted payback period. For calculating payback period, we need Cash Flow After Tax (CFAT).</a:t>
            </a:r>
            <a:endParaRPr lang="en-IN" sz="2800" dirty="0">
              <a:effectLst/>
              <a:latin typeface="Calibri" panose="020F050202020403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1586830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2F61D-2274-ECA5-3D91-5574675CC053}"/>
              </a:ext>
            </a:extLst>
          </p:cNvPr>
          <p:cNvSpPr>
            <a:spLocks noGrp="1"/>
          </p:cNvSpPr>
          <p:nvPr>
            <p:ph type="title"/>
          </p:nvPr>
        </p:nvSpPr>
        <p:spPr/>
        <p:txBody>
          <a:bodyPr>
            <a:normAutofit/>
          </a:bodyPr>
          <a:lstStyle/>
          <a:p>
            <a:pPr algn="ctr"/>
            <a:r>
              <a:rPr lang="en-US" sz="3200" b="1" dirty="0">
                <a:effectLst/>
                <a:latin typeface="Arial Black" panose="020B0A04020102020204" pitchFamily="34" charset="0"/>
                <a:ea typeface="Times New Roman" panose="02020603050405020304" pitchFamily="18" charset="0"/>
              </a:rPr>
              <a:t>Computation of Discounted Payback Period </a:t>
            </a:r>
            <a:br>
              <a:rPr lang="en-IN" sz="3200" dirty="0">
                <a:effectLst/>
                <a:latin typeface="Arial Black" panose="020B0A04020102020204" pitchFamily="34" charset="0"/>
                <a:ea typeface="Calibri" panose="020F0502020204030204" pitchFamily="34" charset="0"/>
              </a:rPr>
            </a:br>
            <a:endParaRPr lang="en-IN" sz="32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0F00E304-68DB-9A40-5266-541A716DE18D}"/>
              </a:ext>
            </a:extLst>
          </p:cNvPr>
          <p:cNvSpPr>
            <a:spLocks noGrp="1"/>
          </p:cNvSpPr>
          <p:nvPr>
            <p:ph idx="1"/>
          </p:nvPr>
        </p:nvSpPr>
        <p:spPr/>
        <p:txBody>
          <a:bodyPr>
            <a:normAutofit fontScale="92500" lnSpcReduction="10000"/>
          </a:bodyPr>
          <a:lstStyle/>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Determine the total outflow of the project.</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Determine the Cash Flow After Taxes (CFAT) for each year.</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Determine the PV factor for each year.</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Compute discounted CFAT by multiplying step 2 and step 3. </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Determine the cumulative discounted CFAT at the end of every year. </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Determine the year in which cumulative DCFAT exceeds initial investment.</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Compute discounted payback period at the time at which cumulative DCFAT= Initial investment.</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Accept, if discounted payback period is less than maximum/bench mark period, else reject the proposal.</a:t>
            </a:r>
            <a:endParaRPr lang="en-IN" sz="1800" dirty="0">
              <a:effectLst/>
              <a:latin typeface="Noto Sans Symbols"/>
              <a:ea typeface="Noto Sans Symbols"/>
              <a:cs typeface="Noto Sans Symbols"/>
            </a:endParaRPr>
          </a:p>
          <a:p>
            <a:endParaRPr lang="en-IN" dirty="0"/>
          </a:p>
        </p:txBody>
      </p:sp>
    </p:spTree>
    <p:extLst>
      <p:ext uri="{BB962C8B-B14F-4D97-AF65-F5344CB8AC3E}">
        <p14:creationId xmlns:p14="http://schemas.microsoft.com/office/powerpoint/2010/main" val="2670781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CD310-5061-09D5-D028-DD88B9F1733A}"/>
              </a:ext>
            </a:extLst>
          </p:cNvPr>
          <p:cNvSpPr>
            <a:spLocks noGrp="1"/>
          </p:cNvSpPr>
          <p:nvPr>
            <p:ph type="title"/>
          </p:nvPr>
        </p:nvSpPr>
        <p:spPr/>
        <p:txBody>
          <a:bodyPr>
            <a:normAutofit fontScale="90000"/>
          </a:bodyPr>
          <a:lstStyle/>
          <a:p>
            <a:pPr algn="ctr"/>
            <a:br>
              <a:rPr lang="en-US" sz="4800" b="1" dirty="0">
                <a:effectLst/>
                <a:latin typeface="Arial Black" panose="020B0A04020102020204" pitchFamily="34" charset="0"/>
                <a:ea typeface="Times New Roman" panose="02020603050405020304" pitchFamily="18" charset="0"/>
              </a:rPr>
            </a:br>
            <a:br>
              <a:rPr lang="en-US" sz="4800" b="1" dirty="0">
                <a:effectLst/>
                <a:latin typeface="Arial Black" panose="020B0A04020102020204" pitchFamily="34" charset="0"/>
                <a:ea typeface="Times New Roman" panose="02020603050405020304" pitchFamily="18" charset="0"/>
              </a:rPr>
            </a:br>
            <a:br>
              <a:rPr lang="en-US" sz="4800" b="1" dirty="0">
                <a:effectLst/>
                <a:latin typeface="Arial Black" panose="020B0A04020102020204" pitchFamily="34" charset="0"/>
                <a:ea typeface="Times New Roman" panose="02020603050405020304" pitchFamily="18" charset="0"/>
              </a:rPr>
            </a:br>
            <a:br>
              <a:rPr lang="en-US" sz="4800" b="1" dirty="0">
                <a:effectLst/>
                <a:latin typeface="Arial Black" panose="020B0A04020102020204" pitchFamily="34" charset="0"/>
                <a:ea typeface="Times New Roman" panose="02020603050405020304" pitchFamily="18" charset="0"/>
              </a:rPr>
            </a:br>
            <a:br>
              <a:rPr lang="en-US" sz="4400" b="1" dirty="0">
                <a:effectLst/>
                <a:latin typeface="Arial Black" panose="020B0A04020102020204" pitchFamily="34" charset="0"/>
                <a:ea typeface="Times New Roman" panose="02020603050405020304" pitchFamily="18" charset="0"/>
              </a:rPr>
            </a:br>
            <a:r>
              <a:rPr lang="en-US" sz="4400" b="1" dirty="0">
                <a:effectLst/>
                <a:latin typeface="Arial Black" panose="020B0A04020102020204" pitchFamily="34" charset="0"/>
                <a:ea typeface="Times New Roman" panose="02020603050405020304" pitchFamily="18" charset="0"/>
              </a:rPr>
              <a:t>Net Present Value Method</a:t>
            </a:r>
            <a:br>
              <a:rPr lang="en-IN" sz="4800" dirty="0">
                <a:effectLst/>
                <a:latin typeface="Arial Black" panose="020B0A04020102020204" pitchFamily="34" charset="0"/>
                <a:ea typeface="Calibri" panose="020F0502020204030204" pitchFamily="34" charset="0"/>
              </a:rPr>
            </a:br>
            <a:endParaRPr lang="en-IN" dirty="0">
              <a:latin typeface="Arial Black" panose="020B0A04020102020204" pitchFamily="34" charset="0"/>
            </a:endParaRPr>
          </a:p>
        </p:txBody>
      </p:sp>
      <p:sp>
        <p:nvSpPr>
          <p:cNvPr id="3" name="Content Placeholder 2">
            <a:extLst>
              <a:ext uri="{FF2B5EF4-FFF2-40B4-BE49-F238E27FC236}">
                <a16:creationId xmlns:a16="http://schemas.microsoft.com/office/drawing/2014/main" id="{C274845F-4916-03BE-385F-5EE71DC94C45}"/>
              </a:ext>
            </a:extLst>
          </p:cNvPr>
          <p:cNvSpPr>
            <a:spLocks noGrp="1"/>
          </p:cNvSpPr>
          <p:nvPr>
            <p:ph idx="1"/>
          </p:nvPr>
        </p:nvSpPr>
        <p:spPr/>
        <p:txBody>
          <a:bodyPr/>
          <a:lstStyle/>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rPr>
              <a:t>The Net Present Value (NPV) of an investment proposal is defined as the sum of the present value of all future cash inflows less the sum of the present value of all cash outflows associated with the proposal.</a:t>
            </a:r>
            <a:endParaRPr lang="en-IN"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rPr>
              <a:t>Net present value = Discounted cash inflow - Discounted cash outflow</a:t>
            </a:r>
            <a:endParaRPr lang="en-IN" sz="2400" dirty="0">
              <a:effectLst/>
              <a:latin typeface="Calibri" panose="020F050202020403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186196515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128</TotalTime>
  <Words>849</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Algerian</vt:lpstr>
      <vt:lpstr>Arial</vt:lpstr>
      <vt:lpstr>Arial Black</vt:lpstr>
      <vt:lpstr>Calibri</vt:lpstr>
      <vt:lpstr>Calibri Light</vt:lpstr>
      <vt:lpstr>Cambria Math</vt:lpstr>
      <vt:lpstr>Noto Sans Symbols</vt:lpstr>
      <vt:lpstr>Stencil</vt:lpstr>
      <vt:lpstr>Times New Roman</vt:lpstr>
      <vt:lpstr>Wingdings</vt:lpstr>
      <vt:lpstr>Retrospect</vt:lpstr>
      <vt:lpstr>CAPITAL BUDGETING TECHNIQUES</vt:lpstr>
      <vt:lpstr>PowerPoint Presentation</vt:lpstr>
      <vt:lpstr>PowerPoint Presentation</vt:lpstr>
      <vt:lpstr>PowerPoint Presentation</vt:lpstr>
      <vt:lpstr>advantages</vt:lpstr>
      <vt:lpstr>Disadvantages</vt:lpstr>
      <vt:lpstr> Discounted Payback Period </vt:lpstr>
      <vt:lpstr>Computation of Discounted Payback Period  </vt:lpstr>
      <vt:lpstr>     Net Present Value Method </vt:lpstr>
      <vt:lpstr>Computation of Net Present Value </vt:lpstr>
      <vt:lpstr>   Profitability Index or Desirability Factor </vt:lpstr>
      <vt:lpstr>    Computation of Profitability Index</vt:lpstr>
      <vt:lpstr>Internal Rate of Return (IRR) </vt:lpstr>
      <vt:lpstr>Computation of Internal Rate of Return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BUDGETING TECHNIQUES</dc:title>
  <dc:creator>Shailee Upadhayay</dc:creator>
  <cp:lastModifiedBy>Shailee Upadhayay</cp:lastModifiedBy>
  <cp:revision>1</cp:revision>
  <dcterms:created xsi:type="dcterms:W3CDTF">2023-02-07T05:16:26Z</dcterms:created>
  <dcterms:modified xsi:type="dcterms:W3CDTF">2023-02-13T16:55:53Z</dcterms:modified>
</cp:coreProperties>
</file>